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F14744E" w14:textId="77777777" w:rsidR="00CF4425" w:rsidRPr="0048260C" w:rsidRDefault="00CF4425" w:rsidP="00CF4425">
      <w:pPr>
        <w:spacing w:after="240"/>
        <w:ind w:right="-1169"/>
        <w:jc w:val="center"/>
        <w:rPr>
          <w:rFonts w:ascii="Cambria" w:hAnsi="Cambria"/>
          <w:b/>
          <w:sz w:val="64"/>
          <w:szCs w:val="64"/>
        </w:rPr>
      </w:pPr>
      <w:r w:rsidRPr="0048260C">
        <w:rPr>
          <w:rFonts w:ascii="Cambria" w:hAnsi="Cambria"/>
          <w:b/>
          <w:bCs/>
          <w:sz w:val="64"/>
          <w:szCs w:val="64"/>
        </w:rPr>
        <w:t>UTBILDNINGSPLANER</w:t>
      </w:r>
    </w:p>
    <w:p w14:paraId="2EBECB06" w14:textId="77777777" w:rsidR="00CF4425" w:rsidRPr="0048260C" w:rsidRDefault="00CF4425" w:rsidP="00CF4425">
      <w:pPr>
        <w:spacing w:after="240"/>
        <w:ind w:right="-1169"/>
        <w:jc w:val="center"/>
        <w:rPr>
          <w:rFonts w:ascii="Cambria" w:hAnsi="Cambria"/>
          <w:sz w:val="32"/>
        </w:rPr>
      </w:pPr>
      <w:r w:rsidRPr="0048260C">
        <w:rPr>
          <w:rFonts w:ascii="Cambria" w:hAnsi="Cambria"/>
          <w:b/>
          <w:bCs/>
          <w:sz w:val="32"/>
        </w:rPr>
        <w:t>SPECIALISTOFFICERSUTBILDNING</w:t>
      </w:r>
    </w:p>
    <w:p w14:paraId="687F743A" w14:textId="495C1772" w:rsidR="00CF4425" w:rsidRDefault="00CF4425" w:rsidP="00CF4425">
      <w:pPr>
        <w:ind w:right="-1169"/>
        <w:jc w:val="center"/>
      </w:pPr>
      <w:r w:rsidRPr="0048260C">
        <w:rPr>
          <w:rFonts w:ascii="Cambria" w:hAnsi="Cambria"/>
          <w:b/>
          <w:bCs/>
          <w:sz w:val="36"/>
          <w:szCs w:val="36"/>
        </w:rPr>
        <w:t>UNDERRÄTTELSE- OCH SÄKERHETSTJÄNST</w:t>
      </w:r>
    </w:p>
    <w:p w14:paraId="7C9AC71C" w14:textId="77777777" w:rsidR="00CF4425" w:rsidRDefault="00CF4425" w:rsidP="00CF4425">
      <w:pPr>
        <w:ind w:right="-1169"/>
        <w:rPr>
          <w:b/>
        </w:rPr>
      </w:pPr>
    </w:p>
    <w:p w14:paraId="58D5688B" w14:textId="77777777" w:rsidR="00CF4425" w:rsidRDefault="00CF4425" w:rsidP="00CF4425">
      <w:pPr>
        <w:ind w:right="-1169"/>
        <w:rPr>
          <w:b/>
        </w:rPr>
      </w:pPr>
    </w:p>
    <w:p w14:paraId="0E188194" w14:textId="77777777" w:rsidR="00CF4425" w:rsidRPr="0048260C" w:rsidRDefault="00CF4425" w:rsidP="00CF4425">
      <w:pPr>
        <w:spacing w:after="40"/>
        <w:ind w:right="-1169"/>
        <w:rPr>
          <w:szCs w:val="24"/>
        </w:rPr>
      </w:pPr>
      <w:r w:rsidRPr="0048260C">
        <w:rPr>
          <w:rFonts w:ascii="Arial" w:hAnsi="Arial" w:cs="Arial"/>
          <w:b/>
          <w:sz w:val="20"/>
        </w:rPr>
        <w:t xml:space="preserve">Gäller från: </w:t>
      </w:r>
      <w:r w:rsidRPr="0048260C">
        <w:rPr>
          <w:szCs w:val="24"/>
        </w:rPr>
        <w:t>Utbildningsstart 202</w:t>
      </w:r>
      <w:r>
        <w:rPr>
          <w:szCs w:val="24"/>
        </w:rPr>
        <w:t>7</w:t>
      </w:r>
    </w:p>
    <w:p w14:paraId="5D2FBF84" w14:textId="4017CA7A" w:rsidR="00CF4425" w:rsidRPr="0048260C" w:rsidRDefault="00CF4425" w:rsidP="00CF4425">
      <w:pPr>
        <w:spacing w:after="40"/>
        <w:ind w:right="-1169"/>
        <w:rPr>
          <w:szCs w:val="24"/>
        </w:rPr>
      </w:pPr>
      <w:r w:rsidRPr="0048260C">
        <w:rPr>
          <w:rFonts w:ascii="Arial" w:hAnsi="Arial" w:cs="Arial"/>
          <w:b/>
          <w:sz w:val="20"/>
        </w:rPr>
        <w:t xml:space="preserve">Fastställd: </w:t>
      </w:r>
      <w:r w:rsidRPr="0048260C">
        <w:rPr>
          <w:szCs w:val="24"/>
        </w:rPr>
        <w:t>Utbildningsplanen är föredragen vid programråd 202</w:t>
      </w:r>
      <w:r>
        <w:rPr>
          <w:szCs w:val="24"/>
        </w:rPr>
        <w:t>6</w:t>
      </w:r>
      <w:r w:rsidRPr="0048260C">
        <w:rPr>
          <w:szCs w:val="24"/>
        </w:rPr>
        <w:t>-</w:t>
      </w:r>
      <w:r>
        <w:rPr>
          <w:szCs w:val="24"/>
        </w:rPr>
        <w:t>06</w:t>
      </w:r>
      <w:r w:rsidRPr="0048260C">
        <w:rPr>
          <w:szCs w:val="24"/>
        </w:rPr>
        <w:t>-</w:t>
      </w:r>
      <w:r>
        <w:rPr>
          <w:szCs w:val="24"/>
        </w:rPr>
        <w:t>04</w:t>
      </w:r>
      <w:r w:rsidRPr="0048260C">
        <w:rPr>
          <w:szCs w:val="24"/>
        </w:rPr>
        <w:t xml:space="preserve"> och därefter fastställd av </w:t>
      </w:r>
      <w:r w:rsidR="0044387A" w:rsidRPr="0044387A">
        <w:rPr>
          <w:szCs w:val="24"/>
        </w:rPr>
        <w:t>Avdelningschef FST CYBER</w:t>
      </w:r>
    </w:p>
    <w:p w14:paraId="0BD30000" w14:textId="77777777" w:rsidR="00CF4425" w:rsidRPr="0048260C" w:rsidRDefault="00CF4425" w:rsidP="00CF4425">
      <w:pPr>
        <w:tabs>
          <w:tab w:val="left" w:pos="1560"/>
        </w:tabs>
        <w:spacing w:after="120"/>
        <w:ind w:right="-1169"/>
        <w:rPr>
          <w:szCs w:val="24"/>
        </w:rPr>
      </w:pPr>
      <w:r w:rsidRPr="0048260C">
        <w:rPr>
          <w:rFonts w:ascii="Arial" w:hAnsi="Arial" w:cs="Arial"/>
          <w:b/>
          <w:sz w:val="20"/>
        </w:rPr>
        <w:t xml:space="preserve">Utbildningsplaner för inriktningarna: </w:t>
      </w:r>
      <w:r w:rsidRPr="0048260C">
        <w:rPr>
          <w:szCs w:val="24"/>
        </w:rPr>
        <w:t xml:space="preserve">Flygbas- och </w:t>
      </w:r>
      <w:proofErr w:type="spellStart"/>
      <w:r w:rsidRPr="0048260C">
        <w:rPr>
          <w:szCs w:val="24"/>
        </w:rPr>
        <w:t>strilsäkerhet</w:t>
      </w:r>
      <w:proofErr w:type="spellEnd"/>
      <w:r>
        <w:rPr>
          <w:szCs w:val="24"/>
        </w:rPr>
        <w:t xml:space="preserve">, </w:t>
      </w:r>
      <w:r w:rsidRPr="0048260C">
        <w:rPr>
          <w:szCs w:val="24"/>
        </w:rPr>
        <w:t xml:space="preserve">Militärtolk </w:t>
      </w:r>
      <w:r>
        <w:rPr>
          <w:szCs w:val="24"/>
        </w:rPr>
        <w:t>samt</w:t>
      </w:r>
      <w:r w:rsidRPr="0048260C">
        <w:rPr>
          <w:szCs w:val="24"/>
        </w:rPr>
        <w:t xml:space="preserve"> Säkerhetsförband</w:t>
      </w:r>
      <w:r>
        <w:rPr>
          <w:szCs w:val="24"/>
        </w:rPr>
        <w:t>.</w:t>
      </w:r>
      <w:r w:rsidRPr="0048260C">
        <w:rPr>
          <w:szCs w:val="24"/>
        </w:rPr>
        <w:t xml:space="preserve"> </w:t>
      </w:r>
    </w:p>
    <w:p w14:paraId="38B3B9B2" w14:textId="77777777" w:rsidR="00CF4425" w:rsidRPr="0048260C" w:rsidRDefault="00CF4425" w:rsidP="00CF4425">
      <w:pPr>
        <w:spacing w:after="40"/>
        <w:ind w:right="-1169"/>
        <w:rPr>
          <w:szCs w:val="24"/>
        </w:rPr>
      </w:pPr>
      <w:r w:rsidRPr="0048260C">
        <w:rPr>
          <w:rFonts w:ascii="Arial" w:hAnsi="Arial" w:cs="Arial"/>
          <w:b/>
          <w:sz w:val="20"/>
        </w:rPr>
        <w:t>Utbildningsnivå:</w:t>
      </w:r>
      <w:r w:rsidRPr="0048260C">
        <w:rPr>
          <w:szCs w:val="24"/>
        </w:rPr>
        <w:t xml:space="preserve"> Grundläggande officersutbildning</w:t>
      </w:r>
    </w:p>
    <w:p w14:paraId="61E7B642" w14:textId="2C693423" w:rsidR="00CF4425" w:rsidRPr="0048260C" w:rsidRDefault="00CF4425" w:rsidP="00CF4425">
      <w:pPr>
        <w:spacing w:after="40"/>
        <w:ind w:right="-1169"/>
        <w:rPr>
          <w:szCs w:val="24"/>
        </w:rPr>
      </w:pPr>
      <w:r w:rsidRPr="0044387A">
        <w:rPr>
          <w:rFonts w:ascii="Arial" w:hAnsi="Arial" w:cs="Arial"/>
          <w:b/>
          <w:sz w:val="20"/>
        </w:rPr>
        <w:t xml:space="preserve">Programansvarig: </w:t>
      </w:r>
      <w:r w:rsidR="0044387A" w:rsidRPr="0044387A">
        <w:rPr>
          <w:rFonts w:ascii="Arial" w:hAnsi="Arial" w:cs="Arial"/>
          <w:bCs/>
          <w:sz w:val="20"/>
        </w:rPr>
        <w:t xml:space="preserve">C </w:t>
      </w:r>
      <w:r w:rsidRPr="0044387A">
        <w:rPr>
          <w:bCs/>
          <w:szCs w:val="24"/>
        </w:rPr>
        <w:t>FST Cyber</w:t>
      </w:r>
    </w:p>
    <w:p w14:paraId="1147DE97" w14:textId="77777777" w:rsidR="00CF4425" w:rsidRPr="0048260C" w:rsidRDefault="00CF4425" w:rsidP="00CF4425">
      <w:pPr>
        <w:spacing w:after="40"/>
        <w:ind w:right="-1169"/>
        <w:rPr>
          <w:szCs w:val="24"/>
        </w:rPr>
      </w:pPr>
      <w:r w:rsidRPr="0044387A">
        <w:rPr>
          <w:rFonts w:ascii="Arial" w:hAnsi="Arial" w:cs="Arial"/>
          <w:b/>
          <w:sz w:val="20"/>
        </w:rPr>
        <w:t>Profilansvariga:</w:t>
      </w:r>
      <w:r w:rsidRPr="0048260C">
        <w:rPr>
          <w:rFonts w:ascii="Arial" w:hAnsi="Arial" w:cs="Arial"/>
          <w:b/>
          <w:sz w:val="20"/>
        </w:rPr>
        <w:t xml:space="preserve"> </w:t>
      </w:r>
      <w:r w:rsidRPr="0048260C">
        <w:rPr>
          <w:szCs w:val="24"/>
        </w:rPr>
        <w:t>Försvarsmaktens Underrättelse- och Säkerhetscentrum, FMUndSäkC</w:t>
      </w:r>
    </w:p>
    <w:p w14:paraId="0D330DD1" w14:textId="34910F66" w:rsidR="00CF4425" w:rsidRPr="0048260C" w:rsidRDefault="00CF4425" w:rsidP="00CF4425">
      <w:pPr>
        <w:spacing w:after="240"/>
        <w:ind w:right="-1169"/>
        <w:rPr>
          <w:szCs w:val="24"/>
        </w:rPr>
      </w:pPr>
      <w:r w:rsidRPr="0048260C">
        <w:rPr>
          <w:rFonts w:ascii="Arial" w:hAnsi="Arial" w:cs="Arial"/>
          <w:b/>
          <w:sz w:val="20"/>
        </w:rPr>
        <w:t>Utbildningsansvariga skolor:</w:t>
      </w:r>
      <w:r w:rsidRPr="0048260C">
        <w:rPr>
          <w:szCs w:val="24"/>
        </w:rPr>
        <w:t xml:space="preserve"> </w:t>
      </w:r>
      <w:r>
        <w:rPr>
          <w:szCs w:val="24"/>
        </w:rPr>
        <w:t xml:space="preserve">Militärhögskolan Halmstad, MHS H; Tolkskolan, </w:t>
      </w:r>
      <w:proofErr w:type="spellStart"/>
      <w:r>
        <w:rPr>
          <w:szCs w:val="24"/>
        </w:rPr>
        <w:t>TolkS</w:t>
      </w:r>
      <w:proofErr w:type="spellEnd"/>
      <w:r>
        <w:rPr>
          <w:szCs w:val="24"/>
        </w:rPr>
        <w:t xml:space="preserve">; och </w:t>
      </w:r>
      <w:r w:rsidR="0044387A">
        <w:rPr>
          <w:szCs w:val="24"/>
        </w:rPr>
        <w:t xml:space="preserve">Säkerhetsförbandsavdelningen, </w:t>
      </w:r>
      <w:proofErr w:type="spellStart"/>
      <w:r w:rsidR="0044387A">
        <w:rPr>
          <w:szCs w:val="24"/>
        </w:rPr>
        <w:t>SäkFörbAvd</w:t>
      </w:r>
      <w:proofErr w:type="spellEnd"/>
    </w:p>
    <w:p w14:paraId="7AA5BEEC" w14:textId="77777777" w:rsidR="00CF4425" w:rsidRPr="0048260C" w:rsidRDefault="00CF4425" w:rsidP="00CF4425">
      <w:pPr>
        <w:spacing w:after="40"/>
        <w:ind w:right="-1169"/>
        <w:rPr>
          <w:rFonts w:ascii="Arial" w:hAnsi="Arial" w:cs="Arial"/>
          <w:b/>
          <w:sz w:val="20"/>
        </w:rPr>
      </w:pPr>
      <w:r w:rsidRPr="0048260C">
        <w:rPr>
          <w:rFonts w:ascii="Arial" w:hAnsi="Arial" w:cs="Arial"/>
          <w:b/>
          <w:sz w:val="20"/>
        </w:rPr>
        <w:t xml:space="preserve">Avslutning, befordran och utbildningsbevis: </w:t>
      </w:r>
      <w:r w:rsidRPr="0048260C">
        <w:rPr>
          <w:szCs w:val="24"/>
        </w:rPr>
        <w:t>Vid en befordringsceremoni tilldelas kadetten ett utbildningsbevis som intygar att kadetten har genomfört och godkänts vid samtliga ingående kurser i den aktuella grundläggande officersutbildningen och inriktningen. Utbildningsbeviset tas fram av utbildningsansvarig skola. Utnämning av kadetten till sergeant (SO 6) sker i samband med en befordringsceremoni.</w:t>
      </w:r>
    </w:p>
    <w:p w14:paraId="439A662F" w14:textId="77777777" w:rsidR="00CF4425" w:rsidRPr="0048260C" w:rsidRDefault="00CF4425" w:rsidP="00CF4425">
      <w:pPr>
        <w:ind w:right="-1169"/>
        <w:rPr>
          <w:szCs w:val="24"/>
        </w:rPr>
      </w:pPr>
    </w:p>
    <w:p w14:paraId="154EFC0F" w14:textId="77777777" w:rsidR="00CF4425" w:rsidRPr="0048260C" w:rsidRDefault="00CF4425" w:rsidP="00CF4425">
      <w:pPr>
        <w:spacing w:after="40"/>
        <w:ind w:right="-1169"/>
        <w:rPr>
          <w:rFonts w:ascii="Arial" w:hAnsi="Arial" w:cs="Arial"/>
          <w:b/>
          <w:sz w:val="20"/>
        </w:rPr>
      </w:pPr>
      <w:r w:rsidRPr="0048260C">
        <w:rPr>
          <w:rFonts w:ascii="Arial" w:hAnsi="Arial" w:cs="Arial"/>
          <w:b/>
          <w:sz w:val="20"/>
        </w:rPr>
        <w:t>Utbildningens omfattning i tid</w:t>
      </w:r>
    </w:p>
    <w:p w14:paraId="12287CE8" w14:textId="77777777" w:rsidR="00CF4425" w:rsidRPr="0048260C" w:rsidRDefault="00CF4425" w:rsidP="00CF4425">
      <w:pPr>
        <w:ind w:right="-1169"/>
        <w:rPr>
          <w:szCs w:val="24"/>
        </w:rPr>
      </w:pPr>
      <w:r w:rsidRPr="0048260C">
        <w:rPr>
          <w:szCs w:val="24"/>
        </w:rPr>
        <w:t xml:space="preserve">Utbildningen omfattar tre terminer om totalt ca 70 veckor. Del av tid disponeras som </w:t>
      </w:r>
      <w:r w:rsidRPr="0048260C">
        <w:t>övrig utbildningstid</w:t>
      </w:r>
      <w:r w:rsidRPr="0048260C">
        <w:rPr>
          <w:szCs w:val="24"/>
        </w:rPr>
        <w:t xml:space="preserve">, </w:t>
      </w:r>
      <w:r w:rsidRPr="0048260C">
        <w:rPr>
          <w:lang w:eastAsia="sv-SE"/>
        </w:rPr>
        <w:t>individ- och professionsutveckling</w:t>
      </w:r>
      <w:r w:rsidRPr="0048260C">
        <w:rPr>
          <w:szCs w:val="24"/>
        </w:rPr>
        <w:t>, sommar- respektive julledighet och andra planerade ledigheter. Vid dessa tillfällen skall kadetten ta ut eventuell semester/övrig ledighet alternativt återgå till ordinarie hemmaförband i enlighet med hemmaförbands direktiv.</w:t>
      </w:r>
    </w:p>
    <w:p w14:paraId="364C7F43" w14:textId="77777777" w:rsidR="00CF4425" w:rsidRPr="0048260C" w:rsidRDefault="00CF4425" w:rsidP="00CF4425">
      <w:pPr>
        <w:ind w:right="-1169"/>
        <w:rPr>
          <w:b/>
        </w:rPr>
      </w:pPr>
    </w:p>
    <w:p w14:paraId="2FBB02E9" w14:textId="77777777" w:rsidR="00CF4425" w:rsidRPr="0048260C" w:rsidRDefault="00CF4425" w:rsidP="00CF4425">
      <w:pPr>
        <w:spacing w:after="40"/>
        <w:ind w:right="-1169"/>
        <w:rPr>
          <w:rFonts w:ascii="Arial" w:hAnsi="Arial" w:cs="Arial"/>
          <w:b/>
          <w:sz w:val="20"/>
        </w:rPr>
      </w:pPr>
      <w:r w:rsidRPr="0048260C">
        <w:rPr>
          <w:rFonts w:ascii="Arial" w:hAnsi="Arial" w:cs="Arial"/>
          <w:b/>
          <w:sz w:val="20"/>
        </w:rPr>
        <w:t xml:space="preserve">Behörighetskrav </w:t>
      </w:r>
    </w:p>
    <w:p w14:paraId="346B68C1" w14:textId="77777777" w:rsidR="00CF4425" w:rsidRPr="0048260C" w:rsidRDefault="00CF4425" w:rsidP="00CF4425">
      <w:pPr>
        <w:spacing w:after="40"/>
        <w:ind w:right="-1169"/>
      </w:pPr>
      <w:r w:rsidRPr="0048260C">
        <w:t>Enligt Försvarsmaktens föreskrifter om grundläggande officersutbildning och tjänstegrader, FFS 2019:3.</w:t>
      </w:r>
    </w:p>
    <w:p w14:paraId="179E923A" w14:textId="77777777" w:rsidR="00CF4425" w:rsidRPr="0048260C" w:rsidRDefault="00CF4425" w:rsidP="00CF4425">
      <w:pPr>
        <w:spacing w:after="40"/>
        <w:ind w:right="-1169"/>
      </w:pPr>
    </w:p>
    <w:p w14:paraId="395C73F1" w14:textId="77777777" w:rsidR="00CF4425" w:rsidRPr="0048260C" w:rsidRDefault="00CF4425" w:rsidP="00CF4425">
      <w:pPr>
        <w:spacing w:after="40"/>
        <w:ind w:right="-1169"/>
        <w:rPr>
          <w:rFonts w:ascii="Arial" w:hAnsi="Arial" w:cs="Arial"/>
          <w:b/>
          <w:sz w:val="20"/>
        </w:rPr>
      </w:pPr>
      <w:r w:rsidRPr="0048260C">
        <w:rPr>
          <w:rFonts w:ascii="Arial" w:hAnsi="Arial" w:cs="Arial"/>
          <w:b/>
          <w:sz w:val="20"/>
        </w:rPr>
        <w:t>Utbildningens övergripande målsättning och krav</w:t>
      </w:r>
    </w:p>
    <w:p w14:paraId="2AD8B939" w14:textId="77777777" w:rsidR="00CF4425" w:rsidRPr="0048260C" w:rsidRDefault="00CF4425" w:rsidP="00CF4425">
      <w:pPr>
        <w:spacing w:after="240"/>
        <w:ind w:right="-1169"/>
      </w:pPr>
      <w:r w:rsidRPr="0048260C">
        <w:rPr>
          <w:szCs w:val="24"/>
        </w:rPr>
        <w:t xml:space="preserve">Grunden för det militära försvaret är förmåga att verka i väpnad strid, att kunna möta olika former av hot samt vara beredd att bidra vid omfattande militära operationer. Denna grund är också utgångspunkt för utbildning av specialistofficerare. Specialistofficeren ska ha förmåga att utöva sin yrkesfärdighet, såväl nationellt under fred, kris och i krig som vid internationell kris och konflikthantering. </w:t>
      </w:r>
      <w:r w:rsidRPr="0048260C">
        <w:t>Utbildningen utgör fortsättningen på det livslånga lärandet som påbörjats under grundutbildningen och för de som fortsatt anställningen som gruppbefäl, soldat, sjöman. Utbildningen ger specialistofficeren grunden för att utveckla ett djupt yrkeskunnande inom sitt område och för att kunna ta det ansvar, och vara det föredöme, som krävs i rollen som yrkes- eller reservofficer.</w:t>
      </w:r>
    </w:p>
    <w:p w14:paraId="57467CEC" w14:textId="77777777" w:rsidR="00CF4425" w:rsidRPr="0048260C" w:rsidRDefault="00CF4425" w:rsidP="00CF4425">
      <w:pPr>
        <w:spacing w:after="120"/>
        <w:ind w:right="-1169"/>
        <w:rPr>
          <w:szCs w:val="24"/>
        </w:rPr>
      </w:pPr>
      <w:r w:rsidRPr="0048260C">
        <w:rPr>
          <w:szCs w:val="24"/>
        </w:rPr>
        <w:t>Specialistofficeren är representant för statsmakten och dess våldsmonopol, vilket innebär att specialistofficeren måste visa förmåga att inom yrkesutövningen göra bedömningar med hänsyn till samhälleliga och etiska aspekter med särskilt beaktande av de mänskliga rättigheterna. Centralt i detta sammanhang är frågor om jämställdhet och likabehandling.</w:t>
      </w:r>
    </w:p>
    <w:p w14:paraId="463352EF" w14:textId="77777777" w:rsidR="00CF4425" w:rsidRPr="0048260C" w:rsidRDefault="00CF4425" w:rsidP="00CF4425">
      <w:pPr>
        <w:spacing w:after="120"/>
        <w:ind w:right="-1169"/>
        <w:rPr>
          <w:szCs w:val="24"/>
        </w:rPr>
      </w:pPr>
      <w:r w:rsidRPr="0048260C">
        <w:rPr>
          <w:szCs w:val="24"/>
        </w:rPr>
        <w:t>Utbildningen syftar till grundutbildning av specialistofficerare enligt Officersförordningen. Efter fullgjord och godkänd utbildning ska officersaspiranten kunna anställas som yrkes- eller reservofficer med inriktning enligt denna utbildningsplan.</w:t>
      </w:r>
    </w:p>
    <w:p w14:paraId="3A017590" w14:textId="77777777" w:rsidR="00CF4425" w:rsidRPr="0048260C" w:rsidRDefault="00CF4425" w:rsidP="00CF4425">
      <w:pPr>
        <w:spacing w:after="120"/>
        <w:ind w:right="-1169"/>
        <w:rPr>
          <w:szCs w:val="24"/>
        </w:rPr>
      </w:pPr>
      <w:r w:rsidRPr="0048260C">
        <w:rPr>
          <w:szCs w:val="24"/>
        </w:rPr>
        <w:t xml:space="preserve">Den övergripande målsättningen med utbildningen syftar till att officersaspiranten efter genomförd och godkänd utbildning skall kunna placeras i befattning inom Försvarsmaktens grund- och krigsorganisation. </w:t>
      </w:r>
    </w:p>
    <w:p w14:paraId="6507EDE0" w14:textId="77777777" w:rsidR="00CF4425" w:rsidRPr="0048260C" w:rsidRDefault="00CF4425" w:rsidP="00CF4425">
      <w:pPr>
        <w:spacing w:after="240"/>
        <w:ind w:right="-1169"/>
      </w:pPr>
      <w:r w:rsidRPr="0048260C">
        <w:t>Utbildningen skapar förutsättningar för specialistofficerens fortsatta karriär- och yrkesutveckling i rollen som lägst grupp-/troppchef, operatör eller delsystem-ledare och som utbildare. Den utvecklingen beskrivs i försvarsgrenarnas och stridskrafternas karriär- och yrkesutvecklingsdokument.</w:t>
      </w:r>
    </w:p>
    <w:p w14:paraId="7C3D9F09" w14:textId="77777777" w:rsidR="00CF4425" w:rsidRPr="0048260C" w:rsidRDefault="00CF4425" w:rsidP="00CF4425">
      <w:pPr>
        <w:spacing w:after="120"/>
        <w:ind w:right="-1169"/>
        <w:rPr>
          <w:szCs w:val="24"/>
        </w:rPr>
      </w:pPr>
      <w:r w:rsidRPr="0048260C">
        <w:rPr>
          <w:szCs w:val="24"/>
        </w:rPr>
        <w:t>För att erhålla utbildningsbevis efter fullgjord godkänd specialistofficersutbildning ska officersaspiranten:</w:t>
      </w:r>
    </w:p>
    <w:p w14:paraId="630B155A" w14:textId="77777777" w:rsidR="00CF4425" w:rsidRPr="0048260C" w:rsidRDefault="00CF4425" w:rsidP="00CF4425">
      <w:pPr>
        <w:ind w:right="-1169"/>
        <w:rPr>
          <w:rFonts w:ascii="Arial" w:hAnsi="Arial" w:cs="Arial"/>
          <w:bCs/>
          <w:i/>
          <w:sz w:val="20"/>
        </w:rPr>
      </w:pPr>
      <w:r w:rsidRPr="0048260C">
        <w:rPr>
          <w:rFonts w:ascii="Arial" w:hAnsi="Arial" w:cs="Arial"/>
          <w:bCs/>
          <w:i/>
          <w:sz w:val="20"/>
        </w:rPr>
        <w:t>Kunskap och Förståelse</w:t>
      </w:r>
    </w:p>
    <w:p w14:paraId="3B3F0BEA"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Kunna beskriva Försvarsmaktens roll i samhället.</w:t>
      </w:r>
    </w:p>
    <w:p w14:paraId="7CB8F143"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kunskap om såväl nationella som internationella relevanta lagar, förordningar och regelverk.</w:t>
      </w:r>
    </w:p>
    <w:p w14:paraId="5E0C8EB3"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kunskap om krishantering i påfrestande situationer i samhället.</w:t>
      </w:r>
    </w:p>
    <w:p w14:paraId="22CB5081"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Kunna beskriva och förklara folkrätten och krigets lagar.</w:t>
      </w:r>
    </w:p>
    <w:p w14:paraId="6CDC38C8"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kunskap om grundläggande ledarskapsteorier och pedagogiska förhållningssätt.</w:t>
      </w:r>
    </w:p>
    <w:p w14:paraId="577B3B47"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kunskap och förståelse för striden och taktikens grunder.</w:t>
      </w:r>
    </w:p>
    <w:p w14:paraId="2D9DFEEA" w14:textId="77777777" w:rsidR="00CF4425" w:rsidRPr="0048260C" w:rsidRDefault="00CF4425" w:rsidP="00CF4425">
      <w:pPr>
        <w:ind w:right="-1169"/>
        <w:rPr>
          <w:rFonts w:ascii="Arial" w:hAnsi="Arial" w:cs="Arial"/>
          <w:bCs/>
          <w:i/>
          <w:sz w:val="20"/>
        </w:rPr>
      </w:pPr>
    </w:p>
    <w:p w14:paraId="214934F8" w14:textId="77777777" w:rsidR="00CF4425" w:rsidRPr="0048260C" w:rsidRDefault="00CF4425" w:rsidP="00CF4425">
      <w:pPr>
        <w:ind w:right="-1169"/>
        <w:rPr>
          <w:rFonts w:ascii="Arial" w:hAnsi="Arial" w:cs="Arial"/>
          <w:bCs/>
          <w:i/>
          <w:sz w:val="20"/>
        </w:rPr>
      </w:pPr>
      <w:r w:rsidRPr="0048260C">
        <w:rPr>
          <w:rFonts w:ascii="Arial" w:hAnsi="Arial" w:cs="Arial"/>
          <w:bCs/>
          <w:i/>
          <w:sz w:val="20"/>
        </w:rPr>
        <w:t>Färdighet och Förmåga</w:t>
      </w:r>
    </w:p>
    <w:p w14:paraId="1081DF65"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förmåga att inom det egna området handha förekommande system samt ha kunskap om dess möjligheter och begränsningar.</w:t>
      </w:r>
    </w:p>
    <w:p w14:paraId="6163DC3D"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Kunna tillämpa gällande reglementen och andra militära regelverk inom eget område.</w:t>
      </w:r>
    </w:p>
    <w:p w14:paraId="4F04F2FD"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förmåga att kunna ta ansvar för, leda och utbilda sin egen enhet i tillämpade situationer.</w:t>
      </w:r>
    </w:p>
    <w:p w14:paraId="0BEAC428"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förmåga att kunna värdera och analysera uppkomna situationer och dess åtgärder för att vidmakthålla/höja det fysiska stridsvärdet på sin egen enhet.</w:t>
      </w:r>
    </w:p>
    <w:p w14:paraId="4873E9C1"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förmåga att uppträda i/leda egen enhet i vintermiljö.</w:t>
      </w:r>
    </w:p>
    <w:p w14:paraId="21DB65EF"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Ha förmåga att på egen nivå ge och ta instruktioner på engelska samt tillämpa dess militärterminologi.</w:t>
      </w:r>
    </w:p>
    <w:p w14:paraId="78E24CF9" w14:textId="77777777" w:rsidR="00CF4425" w:rsidRPr="009E1A4A" w:rsidRDefault="00CF4425" w:rsidP="00CF4425">
      <w:pPr>
        <w:ind w:right="-1169"/>
        <w:rPr>
          <w:rFonts w:ascii="Arial" w:hAnsi="Arial" w:cs="Arial"/>
          <w:bCs/>
          <w:sz w:val="20"/>
        </w:rPr>
      </w:pPr>
    </w:p>
    <w:p w14:paraId="1CAFF3C8" w14:textId="77777777" w:rsidR="00CF4425" w:rsidRPr="0048260C" w:rsidRDefault="00CF4425" w:rsidP="00CF4425">
      <w:pPr>
        <w:ind w:right="-1169"/>
        <w:rPr>
          <w:rFonts w:ascii="Arial" w:hAnsi="Arial" w:cs="Arial"/>
          <w:bCs/>
          <w:i/>
          <w:sz w:val="20"/>
        </w:rPr>
      </w:pPr>
      <w:r w:rsidRPr="0048260C">
        <w:rPr>
          <w:rFonts w:ascii="Arial" w:hAnsi="Arial" w:cs="Arial"/>
          <w:bCs/>
          <w:i/>
          <w:sz w:val="20"/>
        </w:rPr>
        <w:t>Värderingsförmåga och Förhållningssätt</w:t>
      </w:r>
    </w:p>
    <w:p w14:paraId="2527F4EF"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självkännedom och empatisk förmåga.</w:t>
      </w:r>
    </w:p>
    <w:p w14:paraId="08EC2DEC"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förmåga till ansvarstagande och säkerhetsmässigt tänkande.</w:t>
      </w:r>
    </w:p>
    <w:p w14:paraId="67AA79F1" w14:textId="77777777" w:rsidR="00CF4425" w:rsidRPr="0048260C" w:rsidRDefault="00CF4425" w:rsidP="00CF4425">
      <w:pPr>
        <w:numPr>
          <w:ilvl w:val="0"/>
          <w:numId w:val="17"/>
        </w:numPr>
        <w:ind w:right="-1169"/>
        <w:contextualSpacing/>
        <w:rPr>
          <w:szCs w:val="24"/>
          <w:lang w:eastAsia="sv-SE"/>
        </w:rPr>
      </w:pPr>
      <w:r w:rsidRPr="0048260C">
        <w:rPr>
          <w:szCs w:val="24"/>
          <w:lang w:eastAsia="sv-SE"/>
        </w:rPr>
        <w:t>Visa förmåga till ett professionellt förhållningssätt som bygger på Försvarsmaktens värdegrund samt Försvarsmaktens syn på jämställdhet och likabehandling.</w:t>
      </w:r>
    </w:p>
    <w:p w14:paraId="12151022" w14:textId="77777777" w:rsidR="00CF4425" w:rsidRPr="0048260C" w:rsidRDefault="00CF4425" w:rsidP="00CF4425">
      <w:pPr>
        <w:numPr>
          <w:ilvl w:val="0"/>
          <w:numId w:val="17"/>
        </w:numPr>
        <w:spacing w:after="240"/>
        <w:ind w:right="-1169"/>
        <w:contextualSpacing/>
        <w:rPr>
          <w:szCs w:val="24"/>
          <w:lang w:eastAsia="sv-SE"/>
        </w:rPr>
      </w:pPr>
      <w:r w:rsidRPr="0048260C">
        <w:rPr>
          <w:szCs w:val="24"/>
          <w:lang w:eastAsia="sv-SE"/>
        </w:rPr>
        <w:t>Visa förmåga att identifiera sitt behov av ytterligare kunskap och fortlöpande utveckla sin kompetens.</w:t>
      </w:r>
    </w:p>
    <w:p w14:paraId="4D18AC50" w14:textId="77777777" w:rsidR="00CF4425" w:rsidRPr="0048260C" w:rsidRDefault="00CF4425" w:rsidP="00CF4425">
      <w:pPr>
        <w:ind w:right="-1169"/>
        <w:rPr>
          <w:rFonts w:ascii="Arial" w:hAnsi="Arial" w:cs="Arial"/>
          <w:b/>
          <w:sz w:val="20"/>
        </w:rPr>
      </w:pPr>
    </w:p>
    <w:p w14:paraId="4697493C" w14:textId="77777777" w:rsidR="00CF4425" w:rsidRPr="0048260C" w:rsidRDefault="00CF4425" w:rsidP="00CF4425">
      <w:pPr>
        <w:spacing w:after="40"/>
        <w:ind w:right="-1169"/>
        <w:rPr>
          <w:rFonts w:ascii="Arial" w:hAnsi="Arial" w:cs="Arial"/>
          <w:b/>
          <w:sz w:val="20"/>
        </w:rPr>
      </w:pPr>
      <w:r w:rsidRPr="0048260C">
        <w:rPr>
          <w:rFonts w:ascii="Arial" w:hAnsi="Arial" w:cs="Arial"/>
          <w:b/>
          <w:sz w:val="20"/>
        </w:rPr>
        <w:t>Utbildningens innehåll</w:t>
      </w:r>
    </w:p>
    <w:p w14:paraId="34E16A46" w14:textId="77777777" w:rsidR="00CF4425" w:rsidRPr="0048260C" w:rsidRDefault="00CF4425" w:rsidP="00CF4425">
      <w:pPr>
        <w:spacing w:after="240"/>
        <w:ind w:right="-1169"/>
        <w:rPr>
          <w:szCs w:val="24"/>
          <w:lang w:eastAsia="sv-SE"/>
        </w:rPr>
      </w:pPr>
      <w:r w:rsidRPr="0048260C">
        <w:rPr>
          <w:szCs w:val="24"/>
          <w:lang w:eastAsia="sv-SE"/>
        </w:rPr>
        <w:t>Vid utbildningen tillämpas Individ- och professionsutveckling, IPU</w:t>
      </w:r>
      <w:r w:rsidRPr="0048260C">
        <w:rPr>
          <w:szCs w:val="24"/>
          <w:vertAlign w:val="superscript"/>
          <w:lang w:eastAsia="sv-SE"/>
        </w:rPr>
        <w:footnoteReference w:id="1"/>
      </w:r>
      <w:r w:rsidRPr="0048260C">
        <w:rPr>
          <w:szCs w:val="24"/>
          <w:lang w:eastAsia="sv-SE"/>
        </w:rPr>
        <w:t>, i syfte att stärka och utveckla kadetten för fortsatt utbildning.</w:t>
      </w:r>
    </w:p>
    <w:p w14:paraId="46B6D359" w14:textId="77777777" w:rsidR="00CF4425" w:rsidRDefault="00CF4425" w:rsidP="00CF4425">
      <w:pPr>
        <w:ind w:right="-1169"/>
        <w:rPr>
          <w:szCs w:val="24"/>
          <w:lang w:eastAsia="sv-SE"/>
        </w:rPr>
      </w:pPr>
    </w:p>
    <w:p w14:paraId="6ED6E7F4" w14:textId="77777777" w:rsidR="00CF4425" w:rsidRDefault="00CF4425" w:rsidP="00CF4425">
      <w:pPr>
        <w:ind w:right="-1169"/>
        <w:rPr>
          <w:szCs w:val="24"/>
          <w:lang w:eastAsia="sv-SE"/>
        </w:rPr>
      </w:pPr>
    </w:p>
    <w:p w14:paraId="458D67B0" w14:textId="77777777" w:rsidR="00CF4425" w:rsidRDefault="00CF4425" w:rsidP="00CF4425">
      <w:pPr>
        <w:ind w:right="-1169"/>
        <w:rPr>
          <w:szCs w:val="24"/>
          <w:lang w:eastAsia="sv-SE"/>
        </w:rPr>
      </w:pPr>
    </w:p>
    <w:p w14:paraId="5CCFA214" w14:textId="77777777" w:rsidR="00CF4425" w:rsidRDefault="00CF4425" w:rsidP="00CF4425">
      <w:pPr>
        <w:ind w:right="-1169"/>
        <w:rPr>
          <w:szCs w:val="24"/>
          <w:lang w:eastAsia="sv-SE"/>
        </w:rPr>
      </w:pPr>
    </w:p>
    <w:p w14:paraId="2489BC9F" w14:textId="77777777" w:rsidR="00CF4425" w:rsidRPr="0048260C" w:rsidRDefault="00CF4425" w:rsidP="00CF4425">
      <w:pPr>
        <w:ind w:right="-1169"/>
        <w:rPr>
          <w:szCs w:val="24"/>
          <w:lang w:eastAsia="sv-SE"/>
        </w:rPr>
      </w:pPr>
    </w:p>
    <w:p w14:paraId="5315F40E" w14:textId="77777777" w:rsidR="00CF4425" w:rsidRPr="0048260C" w:rsidRDefault="00CF4425" w:rsidP="00CF4425">
      <w:pPr>
        <w:ind w:right="-1169"/>
        <w:rPr>
          <w:szCs w:val="24"/>
          <w:lang w:eastAsia="sv-SE"/>
        </w:rPr>
      </w:pPr>
    </w:p>
    <w:tbl>
      <w:tblPr>
        <w:tblStyle w:val="Tabellrutnt"/>
        <w:tblW w:w="8647" w:type="dxa"/>
        <w:tblInd w:w="108" w:type="dxa"/>
        <w:tblLook w:val="04A0" w:firstRow="1" w:lastRow="0" w:firstColumn="1" w:lastColumn="0" w:noHBand="0" w:noVBand="1"/>
      </w:tblPr>
      <w:tblGrid>
        <w:gridCol w:w="8647"/>
      </w:tblGrid>
      <w:tr w:rsidR="00CF4425" w:rsidRPr="0048260C" w14:paraId="373C30BB" w14:textId="77777777" w:rsidTr="00E155D9">
        <w:tc>
          <w:tcPr>
            <w:tcW w:w="8647" w:type="dxa"/>
          </w:tcPr>
          <w:sdt>
            <w:sdtPr>
              <w:id w:val="700749020"/>
              <w:docPartObj>
                <w:docPartGallery w:val="Table of Contents"/>
                <w:docPartUnique/>
              </w:docPartObj>
            </w:sdtPr>
            <w:sdtEndPr>
              <w:rPr>
                <w:b/>
                <w:bCs/>
              </w:rPr>
            </w:sdtEndPr>
            <w:sdtContent>
              <w:p w14:paraId="0C40A431" w14:textId="77777777" w:rsidR="00CF4425" w:rsidRPr="0048260C" w:rsidRDefault="00CF4425" w:rsidP="00CF4425">
                <w:pPr>
                  <w:keepNext/>
                  <w:keepLines/>
                  <w:spacing w:before="240" w:line="259" w:lineRule="auto"/>
                  <w:ind w:right="-1169"/>
                  <w:rPr>
                    <w:rFonts w:ascii="Cambria" w:hAnsi="Cambria"/>
                    <w:color w:val="365F91"/>
                    <w:sz w:val="32"/>
                    <w:szCs w:val="32"/>
                  </w:rPr>
                </w:pPr>
                <w:r w:rsidRPr="0048260C">
                  <w:rPr>
                    <w:rFonts w:ascii="Cambria" w:hAnsi="Cambria"/>
                    <w:color w:val="365F91"/>
                    <w:sz w:val="32"/>
                    <w:szCs w:val="32"/>
                  </w:rPr>
                  <w:t>Innehåll</w:t>
                </w:r>
              </w:p>
              <w:p w14:paraId="26E79CE1" w14:textId="77777777" w:rsidR="00CF4425" w:rsidRDefault="00CF4425" w:rsidP="00CF4425">
                <w:pPr>
                  <w:pStyle w:val="Innehll1"/>
                  <w:tabs>
                    <w:tab w:val="right" w:leader="dot" w:pos="8898"/>
                  </w:tabs>
                  <w:ind w:right="-1169"/>
                  <w:rPr>
                    <w:rFonts w:asciiTheme="minorHAnsi" w:eastAsiaTheme="minorEastAsia" w:hAnsiTheme="minorHAnsi" w:cstheme="minorBidi"/>
                    <w:noProof/>
                    <w:kern w:val="2"/>
                    <w:szCs w:val="24"/>
                    <w14:ligatures w14:val="standardContextual"/>
                  </w:rPr>
                </w:pPr>
                <w:r w:rsidRPr="0048260C">
                  <w:fldChar w:fldCharType="begin"/>
                </w:r>
                <w:r w:rsidRPr="0048260C">
                  <w:instrText xml:space="preserve"> TOC \o "1-3" \h \z \u </w:instrText>
                </w:r>
                <w:r w:rsidRPr="0048260C">
                  <w:fldChar w:fldCharType="separate"/>
                </w:r>
                <w:hyperlink w:anchor="_Toc226720522" w:history="1">
                  <w:r w:rsidRPr="00F20CE7">
                    <w:rPr>
                      <w:rStyle w:val="Hyperlnk"/>
                      <w:noProof/>
                    </w:rPr>
                    <w:t>Flygbas- och strils</w:t>
                  </w:r>
                  <w:r w:rsidRPr="00F20CE7">
                    <w:rPr>
                      <w:rStyle w:val="Hyperlnk"/>
                      <w:rFonts w:hint="eastAsia"/>
                      <w:noProof/>
                    </w:rPr>
                    <w:t>ä</w:t>
                  </w:r>
                  <w:r w:rsidRPr="00F20CE7">
                    <w:rPr>
                      <w:rStyle w:val="Hyperlnk"/>
                      <w:noProof/>
                    </w:rPr>
                    <w:t>kerhet</w:t>
                  </w:r>
                  <w:r>
                    <w:rPr>
                      <w:noProof/>
                      <w:webHidden/>
                    </w:rPr>
                    <w:tab/>
                  </w:r>
                  <w:r>
                    <w:rPr>
                      <w:noProof/>
                      <w:webHidden/>
                    </w:rPr>
                    <w:fldChar w:fldCharType="begin"/>
                  </w:r>
                  <w:r>
                    <w:rPr>
                      <w:noProof/>
                      <w:webHidden/>
                    </w:rPr>
                    <w:instrText xml:space="preserve"> PAGEREF _Toc226720522 \h </w:instrText>
                  </w:r>
                  <w:r>
                    <w:rPr>
                      <w:noProof/>
                      <w:webHidden/>
                    </w:rPr>
                  </w:r>
                  <w:r>
                    <w:rPr>
                      <w:noProof/>
                      <w:webHidden/>
                    </w:rPr>
                    <w:fldChar w:fldCharType="separate"/>
                  </w:r>
                  <w:r>
                    <w:rPr>
                      <w:noProof/>
                      <w:webHidden/>
                    </w:rPr>
                    <w:t>4</w:t>
                  </w:r>
                  <w:r>
                    <w:rPr>
                      <w:noProof/>
                      <w:webHidden/>
                    </w:rPr>
                    <w:fldChar w:fldCharType="end"/>
                  </w:r>
                </w:hyperlink>
              </w:p>
              <w:p w14:paraId="1E7A3C9B" w14:textId="77777777" w:rsidR="00CF4425" w:rsidRDefault="00974765" w:rsidP="00CF4425">
                <w:pPr>
                  <w:pStyle w:val="Innehll1"/>
                  <w:tabs>
                    <w:tab w:val="right" w:leader="dot" w:pos="8898"/>
                  </w:tabs>
                  <w:ind w:right="-1169"/>
                  <w:rPr>
                    <w:rFonts w:asciiTheme="minorHAnsi" w:eastAsiaTheme="minorEastAsia" w:hAnsiTheme="minorHAnsi" w:cstheme="minorBidi"/>
                    <w:noProof/>
                    <w:kern w:val="2"/>
                    <w:szCs w:val="24"/>
                    <w14:ligatures w14:val="standardContextual"/>
                  </w:rPr>
                </w:pPr>
                <w:hyperlink w:anchor="_Toc226720523" w:history="1">
                  <w:r w:rsidR="00CF4425" w:rsidRPr="00F20CE7">
                    <w:rPr>
                      <w:rStyle w:val="Hyperlnk"/>
                      <w:noProof/>
                    </w:rPr>
                    <w:t>Milit</w:t>
                  </w:r>
                  <w:r w:rsidR="00CF4425" w:rsidRPr="00F20CE7">
                    <w:rPr>
                      <w:rStyle w:val="Hyperlnk"/>
                      <w:rFonts w:hint="eastAsia"/>
                      <w:noProof/>
                    </w:rPr>
                    <w:t>ä</w:t>
                  </w:r>
                  <w:r w:rsidR="00CF4425" w:rsidRPr="00F20CE7">
                    <w:rPr>
                      <w:rStyle w:val="Hyperlnk"/>
                      <w:noProof/>
                    </w:rPr>
                    <w:t>rtolk</w:t>
                  </w:r>
                  <w:r w:rsidR="00CF4425">
                    <w:rPr>
                      <w:noProof/>
                      <w:webHidden/>
                    </w:rPr>
                    <w:tab/>
                  </w:r>
                  <w:r w:rsidR="00CF4425">
                    <w:rPr>
                      <w:noProof/>
                      <w:webHidden/>
                    </w:rPr>
                    <w:fldChar w:fldCharType="begin"/>
                  </w:r>
                  <w:r w:rsidR="00CF4425">
                    <w:rPr>
                      <w:noProof/>
                      <w:webHidden/>
                    </w:rPr>
                    <w:instrText xml:space="preserve"> PAGEREF _Toc226720523 \h </w:instrText>
                  </w:r>
                  <w:r w:rsidR="00CF4425">
                    <w:rPr>
                      <w:noProof/>
                      <w:webHidden/>
                    </w:rPr>
                  </w:r>
                  <w:r w:rsidR="00CF4425">
                    <w:rPr>
                      <w:noProof/>
                      <w:webHidden/>
                    </w:rPr>
                    <w:fldChar w:fldCharType="separate"/>
                  </w:r>
                  <w:r w:rsidR="00CF4425">
                    <w:rPr>
                      <w:noProof/>
                      <w:webHidden/>
                    </w:rPr>
                    <w:t>5</w:t>
                  </w:r>
                  <w:r w:rsidR="00CF4425">
                    <w:rPr>
                      <w:noProof/>
                      <w:webHidden/>
                    </w:rPr>
                    <w:fldChar w:fldCharType="end"/>
                  </w:r>
                </w:hyperlink>
              </w:p>
              <w:p w14:paraId="5273CA1E" w14:textId="77777777" w:rsidR="00CF4425" w:rsidRDefault="00974765" w:rsidP="00CF4425">
                <w:pPr>
                  <w:pStyle w:val="Innehll1"/>
                  <w:tabs>
                    <w:tab w:val="right" w:leader="dot" w:pos="8898"/>
                  </w:tabs>
                  <w:ind w:right="-1169"/>
                  <w:rPr>
                    <w:rFonts w:asciiTheme="minorHAnsi" w:eastAsiaTheme="minorEastAsia" w:hAnsiTheme="minorHAnsi" w:cstheme="minorBidi"/>
                    <w:noProof/>
                    <w:kern w:val="2"/>
                    <w:szCs w:val="24"/>
                    <w14:ligatures w14:val="standardContextual"/>
                  </w:rPr>
                </w:pPr>
                <w:hyperlink w:anchor="_Toc226720524" w:history="1">
                  <w:r w:rsidR="00CF4425" w:rsidRPr="00F20CE7">
                    <w:rPr>
                      <w:rStyle w:val="Hyperlnk"/>
                      <w:noProof/>
                    </w:rPr>
                    <w:t>S</w:t>
                  </w:r>
                  <w:r w:rsidR="00CF4425" w:rsidRPr="00F20CE7">
                    <w:rPr>
                      <w:rStyle w:val="Hyperlnk"/>
                      <w:rFonts w:hint="eastAsia"/>
                      <w:noProof/>
                    </w:rPr>
                    <w:t>ä</w:t>
                  </w:r>
                  <w:r w:rsidR="00CF4425" w:rsidRPr="00F20CE7">
                    <w:rPr>
                      <w:rStyle w:val="Hyperlnk"/>
                      <w:noProof/>
                    </w:rPr>
                    <w:t>kerhetsf</w:t>
                  </w:r>
                  <w:r w:rsidR="00CF4425" w:rsidRPr="00F20CE7">
                    <w:rPr>
                      <w:rStyle w:val="Hyperlnk"/>
                      <w:rFonts w:hint="eastAsia"/>
                      <w:noProof/>
                    </w:rPr>
                    <w:t>ö</w:t>
                  </w:r>
                  <w:r w:rsidR="00CF4425" w:rsidRPr="00F20CE7">
                    <w:rPr>
                      <w:rStyle w:val="Hyperlnk"/>
                      <w:noProof/>
                    </w:rPr>
                    <w:t>rband</w:t>
                  </w:r>
                  <w:r w:rsidR="00CF4425">
                    <w:rPr>
                      <w:noProof/>
                      <w:webHidden/>
                    </w:rPr>
                    <w:tab/>
                  </w:r>
                  <w:r w:rsidR="00CF4425">
                    <w:rPr>
                      <w:noProof/>
                      <w:webHidden/>
                    </w:rPr>
                    <w:fldChar w:fldCharType="begin"/>
                  </w:r>
                  <w:r w:rsidR="00CF4425">
                    <w:rPr>
                      <w:noProof/>
                      <w:webHidden/>
                    </w:rPr>
                    <w:instrText xml:space="preserve"> PAGEREF _Toc226720524 \h </w:instrText>
                  </w:r>
                  <w:r w:rsidR="00CF4425">
                    <w:rPr>
                      <w:noProof/>
                      <w:webHidden/>
                    </w:rPr>
                  </w:r>
                  <w:r w:rsidR="00CF4425">
                    <w:rPr>
                      <w:noProof/>
                      <w:webHidden/>
                    </w:rPr>
                    <w:fldChar w:fldCharType="separate"/>
                  </w:r>
                  <w:r w:rsidR="00CF4425">
                    <w:rPr>
                      <w:noProof/>
                      <w:webHidden/>
                    </w:rPr>
                    <w:t>7</w:t>
                  </w:r>
                  <w:r w:rsidR="00CF4425">
                    <w:rPr>
                      <w:noProof/>
                      <w:webHidden/>
                    </w:rPr>
                    <w:fldChar w:fldCharType="end"/>
                  </w:r>
                </w:hyperlink>
              </w:p>
              <w:p w14:paraId="3F1DC980" w14:textId="77777777" w:rsidR="00CF4425" w:rsidRPr="0048260C" w:rsidRDefault="00CF4425" w:rsidP="00CF4425">
                <w:pPr>
                  <w:ind w:right="-1169"/>
                  <w:rPr>
                    <w:b/>
                    <w:bCs/>
                  </w:rPr>
                </w:pPr>
                <w:r w:rsidRPr="0048260C">
                  <w:rPr>
                    <w:b/>
                    <w:bCs/>
                  </w:rPr>
                  <w:fldChar w:fldCharType="end"/>
                </w:r>
              </w:p>
            </w:sdtContent>
          </w:sdt>
          <w:p w14:paraId="74C7FCDA" w14:textId="77777777" w:rsidR="00CF4425" w:rsidRPr="0048260C" w:rsidRDefault="00CF4425" w:rsidP="00CF4425">
            <w:pPr>
              <w:ind w:right="-1169"/>
              <w:rPr>
                <w:szCs w:val="24"/>
              </w:rPr>
            </w:pPr>
          </w:p>
        </w:tc>
      </w:tr>
    </w:tbl>
    <w:p w14:paraId="1B264164" w14:textId="77777777" w:rsidR="00CF4425" w:rsidRDefault="00CF4425" w:rsidP="00CF4425">
      <w:pPr>
        <w:ind w:right="-1169"/>
        <w:rPr>
          <w:b/>
        </w:rPr>
      </w:pPr>
    </w:p>
    <w:p w14:paraId="25A7496F" w14:textId="77777777" w:rsidR="00CF4425" w:rsidRDefault="00CF4425" w:rsidP="00CF4425">
      <w:pPr>
        <w:ind w:right="-1169"/>
        <w:rPr>
          <w:b/>
        </w:rPr>
      </w:pPr>
    </w:p>
    <w:p w14:paraId="1DB8F254" w14:textId="77777777" w:rsidR="00CF4425" w:rsidRPr="00B84DC1" w:rsidRDefault="00CF4425" w:rsidP="00CF4425">
      <w:pPr>
        <w:ind w:right="-1169"/>
      </w:pPr>
    </w:p>
    <w:p w14:paraId="5B355389" w14:textId="77777777" w:rsidR="00CF4425" w:rsidRDefault="00CF4425" w:rsidP="00CF4425">
      <w:pPr>
        <w:ind w:right="-1169"/>
      </w:pPr>
      <w:r>
        <w:br w:type="page"/>
      </w:r>
    </w:p>
    <w:p w14:paraId="27D29280" w14:textId="77777777" w:rsidR="00CF4425" w:rsidRPr="00B84DC1" w:rsidRDefault="00CF4425" w:rsidP="00CF4425">
      <w:pPr>
        <w:ind w:right="-1169"/>
      </w:pPr>
    </w:p>
    <w:tbl>
      <w:tblPr>
        <w:tblStyle w:val="Tabellrutnt"/>
        <w:tblW w:w="9031" w:type="dxa"/>
        <w:tblBorders>
          <w:top w:val="none" w:sz="0" w:space="0" w:color="auto"/>
          <w:left w:val="none" w:sz="0" w:space="0" w:color="auto"/>
          <w:bottom w:val="single" w:sz="4" w:space="0" w:color="A6A6A6"/>
          <w:right w:val="none" w:sz="0" w:space="0" w:color="auto"/>
          <w:insideH w:val="none" w:sz="0" w:space="0" w:color="auto"/>
          <w:insideV w:val="none" w:sz="0" w:space="0" w:color="auto"/>
        </w:tblBorders>
        <w:tblLook w:val="04A0" w:firstRow="1" w:lastRow="0" w:firstColumn="1" w:lastColumn="0" w:noHBand="0" w:noVBand="1"/>
      </w:tblPr>
      <w:tblGrid>
        <w:gridCol w:w="9031"/>
      </w:tblGrid>
      <w:tr w:rsidR="00CF4425" w:rsidRPr="00B84DC1" w14:paraId="33F1216A" w14:textId="77777777" w:rsidTr="00E155D9">
        <w:trPr>
          <w:trHeight w:val="1245"/>
        </w:trPr>
        <w:tc>
          <w:tcPr>
            <w:tcW w:w="9031" w:type="dxa"/>
          </w:tcPr>
          <w:p w14:paraId="544B0946" w14:textId="77777777" w:rsidR="00CF4425" w:rsidRPr="00B84DC1" w:rsidRDefault="00CF4425" w:rsidP="00CF4425">
            <w:pPr>
              <w:spacing w:before="120" w:after="120"/>
              <w:ind w:right="-1169"/>
              <w:jc w:val="center"/>
              <w:rPr>
                <w:rFonts w:ascii="Arial" w:hAnsi="Arial" w:cs="Arial"/>
                <w:b/>
                <w:sz w:val="28"/>
                <w:szCs w:val="28"/>
              </w:rPr>
            </w:pPr>
            <w:r w:rsidRPr="00B84DC1">
              <w:rPr>
                <w:rFonts w:ascii="Arial" w:hAnsi="Arial" w:cs="Arial"/>
                <w:b/>
                <w:sz w:val="28"/>
                <w:szCs w:val="28"/>
              </w:rPr>
              <w:t>UTBILDNINGSPLAN</w:t>
            </w:r>
          </w:p>
          <w:p w14:paraId="5DAF94ED" w14:textId="77777777" w:rsidR="00CF4425" w:rsidRPr="00B84DC1" w:rsidRDefault="00CF4425" w:rsidP="00CF4425">
            <w:pPr>
              <w:pStyle w:val="Rubrik1"/>
              <w:ind w:right="-1169"/>
              <w:jc w:val="center"/>
            </w:pPr>
            <w:bookmarkStart w:id="0" w:name="_Toc226720522"/>
            <w:r w:rsidRPr="00B84DC1">
              <w:t xml:space="preserve">Flygbas- och </w:t>
            </w:r>
            <w:proofErr w:type="spellStart"/>
            <w:r w:rsidRPr="00B84DC1">
              <w:t>strilsäkerhet</w:t>
            </w:r>
            <w:bookmarkEnd w:id="0"/>
            <w:proofErr w:type="spellEnd"/>
          </w:p>
        </w:tc>
      </w:tr>
    </w:tbl>
    <w:p w14:paraId="449BA6C4" w14:textId="77777777" w:rsidR="00CF4425" w:rsidRPr="00B84DC1" w:rsidRDefault="00CF4425" w:rsidP="00CF4425">
      <w:pPr>
        <w:ind w:right="-1169"/>
      </w:pPr>
    </w:p>
    <w:p w14:paraId="22597D14" w14:textId="77777777" w:rsidR="00CF4425" w:rsidRPr="00B84DC1" w:rsidRDefault="00CF4425" w:rsidP="00CF4425">
      <w:pPr>
        <w:ind w:right="-1169"/>
        <w:rPr>
          <w:b/>
        </w:rPr>
      </w:pPr>
      <w:r w:rsidRPr="00B84DC1">
        <w:rPr>
          <w:b/>
        </w:rPr>
        <w:t xml:space="preserve">Utbildningsmål </w:t>
      </w:r>
    </w:p>
    <w:p w14:paraId="5E2033DE" w14:textId="77777777" w:rsidR="00CF4425" w:rsidRPr="00B84DC1" w:rsidRDefault="00CF4425" w:rsidP="00CF4425">
      <w:pPr>
        <w:ind w:right="-1169"/>
        <w:rPr>
          <w:bCs/>
          <w:iCs/>
        </w:rPr>
      </w:pPr>
      <w:r w:rsidRPr="00B84DC1">
        <w:rPr>
          <w:bCs/>
          <w:iCs/>
        </w:rPr>
        <w:t xml:space="preserve">Kadetten har efter genomförd utbildning färdighet att både självständigt och med handledning tjänstgöra som instruktör och chef på lägre taktisk nivå i en grundutbildningsorganisation såväl som i en krigsorganisation. </w:t>
      </w:r>
      <w:r w:rsidRPr="00B84DC1">
        <w:rPr>
          <w:iCs/>
        </w:rPr>
        <w:t xml:space="preserve">Tyngdpunkten ligger i kadettens förmåga att nyttja metoder och modeller för ledning och utbildning i utövande av militärt våld vid egen förbandstyp. </w:t>
      </w:r>
      <w:r w:rsidRPr="00B84DC1">
        <w:rPr>
          <w:bCs/>
          <w:iCs/>
        </w:rPr>
        <w:t xml:space="preserve">Kadetten har efter genomförd utbildning grundläggande kunskaper och färdigheter att leda säkerhetsförband på lägre taktisk nivå, i för enheten vanligt förekommande situationer. Kadetten har förståelse för planeringsmodeller och kan självständigt utarbeta stridsplan och order för egen enhet. Kadetten kan redogöra för hur säkerhetsförbandens tekniska system, hundekipage, hotsystem samt övriga förmågor påverkar enhetens stridsteknik och taktik. </w:t>
      </w:r>
    </w:p>
    <w:p w14:paraId="1472B00E" w14:textId="77777777" w:rsidR="00CF4425" w:rsidRPr="00B84DC1" w:rsidRDefault="00CF4425" w:rsidP="00CF4425">
      <w:pPr>
        <w:ind w:right="-1169"/>
        <w:rPr>
          <w:bCs/>
          <w:iCs/>
        </w:rPr>
      </w:pPr>
      <w:r w:rsidRPr="00B84DC1">
        <w:rPr>
          <w:bCs/>
          <w:iCs/>
        </w:rPr>
        <w:t>Kadetten kan planera, genomföra och utvärdera utbildning och övningar inom plutonens ram, inklusive stridsutbildning med skarp ammunition. Kadetten har ökad personlig färdighet och erfarenhet, samt ett utvecklat förhållningsätt där det är naturligt att identifiera och utveckla egna kunskaper och färdigheter i rollen som specialistofficer och ledare.</w:t>
      </w:r>
    </w:p>
    <w:p w14:paraId="0ED8CBDA" w14:textId="77777777" w:rsidR="00CF4425" w:rsidRPr="00B84DC1" w:rsidRDefault="00CF4425" w:rsidP="00CF4425">
      <w:pPr>
        <w:ind w:right="-1169"/>
      </w:pPr>
    </w:p>
    <w:p w14:paraId="2E11179A" w14:textId="30F53DA8" w:rsidR="00CF4425" w:rsidRPr="00B84DC1" w:rsidRDefault="00CF4425" w:rsidP="00CF4425">
      <w:pPr>
        <w:ind w:right="-1169"/>
      </w:pPr>
      <w:r w:rsidRPr="00B84DC1">
        <w:rPr>
          <w:b/>
        </w:rPr>
        <w:t>Utbildningsprogramkod:</w:t>
      </w:r>
      <w:r w:rsidRPr="00B84DC1">
        <w:t xml:space="preserve"> SO2</w:t>
      </w:r>
      <w:r w:rsidR="0044387A">
        <w:t>7</w:t>
      </w:r>
      <w:r w:rsidRPr="00B84DC1">
        <w:t>UNDFBS</w:t>
      </w:r>
    </w:p>
    <w:p w14:paraId="60C34BA1" w14:textId="77777777" w:rsidR="00CF4425" w:rsidRPr="00B84DC1" w:rsidRDefault="00CF4425" w:rsidP="00CF4425">
      <w:pPr>
        <w:ind w:right="-1169"/>
      </w:pPr>
      <w:r w:rsidRPr="00B84DC1">
        <w:rPr>
          <w:b/>
        </w:rPr>
        <w:t>Befattningstyper:</w:t>
      </w:r>
      <w:r w:rsidRPr="00B84DC1">
        <w:tab/>
        <w:t xml:space="preserve"> IB70X UndSäk Säkerhetsförband</w:t>
      </w:r>
    </w:p>
    <w:p w14:paraId="3F3953C7" w14:textId="77777777" w:rsidR="00CF4425" w:rsidRDefault="00CF4425" w:rsidP="00CF4425">
      <w:pPr>
        <w:ind w:right="-1169"/>
        <w:rPr>
          <w:b/>
        </w:rPr>
      </w:pPr>
    </w:p>
    <w:tbl>
      <w:tblPr>
        <w:tblStyle w:val="Tabellrutnt"/>
        <w:tblW w:w="0" w:type="auto"/>
        <w:tblBorders>
          <w:top w:val="none" w:sz="0" w:space="0" w:color="auto"/>
          <w:left w:val="none" w:sz="0" w:space="0" w:color="auto"/>
          <w:bottom w:val="single" w:sz="4" w:space="0" w:color="808080"/>
          <w:right w:val="none" w:sz="0" w:space="0" w:color="auto"/>
          <w:insideH w:val="none" w:sz="0" w:space="0" w:color="auto"/>
          <w:insideV w:val="none" w:sz="0" w:space="0" w:color="auto"/>
        </w:tblBorders>
        <w:tblLook w:val="04A0" w:firstRow="1" w:lastRow="0" w:firstColumn="1" w:lastColumn="0" w:noHBand="0" w:noVBand="1"/>
      </w:tblPr>
      <w:tblGrid>
        <w:gridCol w:w="4514"/>
        <w:gridCol w:w="2259"/>
        <w:gridCol w:w="1130"/>
      </w:tblGrid>
      <w:tr w:rsidR="00CF4425" w:rsidRPr="0065168B" w14:paraId="31D9973B" w14:textId="77777777" w:rsidTr="00E155D9">
        <w:tc>
          <w:tcPr>
            <w:tcW w:w="7938" w:type="dxa"/>
            <w:gridSpan w:val="3"/>
            <w:tcBorders>
              <w:bottom w:val="single" w:sz="4" w:space="0" w:color="auto"/>
            </w:tcBorders>
            <w:vAlign w:val="bottom"/>
          </w:tcPr>
          <w:p w14:paraId="154FCF8A" w14:textId="77777777" w:rsidR="00CF4425" w:rsidRPr="0065168B" w:rsidRDefault="00CF4425" w:rsidP="00CF4425">
            <w:pPr>
              <w:ind w:right="-1169"/>
              <w:rPr>
                <w:i/>
                <w:sz w:val="20"/>
              </w:rPr>
            </w:pPr>
            <w:r w:rsidRPr="0065168B">
              <w:rPr>
                <w:i/>
              </w:rPr>
              <w:t>Gemensamma kurser</w:t>
            </w:r>
          </w:p>
        </w:tc>
      </w:tr>
      <w:tr w:rsidR="00CF4425" w:rsidRPr="0065168B" w14:paraId="1C65E189" w14:textId="77777777" w:rsidTr="00E155D9">
        <w:tblPrEx>
          <w:tblBorders>
            <w:bottom w:val="none" w:sz="0" w:space="0" w:color="auto"/>
          </w:tblBorders>
        </w:tblPrEx>
        <w:trPr>
          <w:trHeight w:val="255"/>
        </w:trPr>
        <w:tc>
          <w:tcPr>
            <w:tcW w:w="7938" w:type="dxa"/>
            <w:gridSpan w:val="3"/>
            <w:noWrap/>
            <w:vAlign w:val="bottom"/>
          </w:tcPr>
          <w:p w14:paraId="038B91D2" w14:textId="77777777" w:rsidR="00CF4425" w:rsidRPr="0065168B" w:rsidRDefault="00CF4425" w:rsidP="00CF4425">
            <w:pPr>
              <w:ind w:right="-1169"/>
              <w:rPr>
                <w:color w:val="000000"/>
                <w:sz w:val="20"/>
              </w:rPr>
            </w:pPr>
            <w:r w:rsidRPr="0065168B">
              <w:rPr>
                <w:b/>
                <w:sz w:val="20"/>
              </w:rPr>
              <w:t>Genomförande skola:</w:t>
            </w:r>
            <w:r w:rsidRPr="0065168B">
              <w:rPr>
                <w:sz w:val="20"/>
              </w:rPr>
              <w:t xml:space="preserve"> Militärhögskolan, MHS H</w:t>
            </w:r>
          </w:p>
        </w:tc>
      </w:tr>
      <w:tr w:rsidR="00CF4425" w:rsidRPr="0065168B" w14:paraId="473ED7F9" w14:textId="77777777" w:rsidTr="00E155D9">
        <w:tblPrEx>
          <w:tblBorders>
            <w:bottom w:val="none" w:sz="0" w:space="0" w:color="auto"/>
          </w:tblBorders>
        </w:tblPrEx>
        <w:trPr>
          <w:trHeight w:hRule="exact" w:val="113"/>
        </w:trPr>
        <w:tc>
          <w:tcPr>
            <w:tcW w:w="7938" w:type="dxa"/>
            <w:gridSpan w:val="3"/>
            <w:noWrap/>
            <w:vAlign w:val="bottom"/>
          </w:tcPr>
          <w:p w14:paraId="0B89F9BF" w14:textId="77777777" w:rsidR="00CF4425" w:rsidRPr="0065168B" w:rsidRDefault="00CF4425" w:rsidP="00CF4425">
            <w:pPr>
              <w:ind w:right="-1169"/>
              <w:rPr>
                <w:color w:val="000000"/>
                <w:sz w:val="20"/>
              </w:rPr>
            </w:pPr>
          </w:p>
        </w:tc>
      </w:tr>
      <w:tr w:rsidR="00CF4425" w:rsidRPr="0065168B" w14:paraId="40344575" w14:textId="77777777" w:rsidTr="00E155D9">
        <w:tblPrEx>
          <w:tblBorders>
            <w:bottom w:val="none" w:sz="0" w:space="0" w:color="auto"/>
          </w:tblBorders>
        </w:tblPrEx>
        <w:trPr>
          <w:trHeight w:val="284"/>
        </w:trPr>
        <w:tc>
          <w:tcPr>
            <w:tcW w:w="4535" w:type="dxa"/>
            <w:noWrap/>
            <w:vAlign w:val="bottom"/>
          </w:tcPr>
          <w:p w14:paraId="50F03F27" w14:textId="77777777" w:rsidR="00CF4425" w:rsidRPr="0065168B" w:rsidRDefault="00CF4425" w:rsidP="00CF4425">
            <w:pPr>
              <w:spacing w:line="276" w:lineRule="auto"/>
              <w:ind w:right="-1169"/>
              <w:rPr>
                <w:sz w:val="20"/>
              </w:rPr>
            </w:pPr>
            <w:r w:rsidRPr="0065168B">
              <w:rPr>
                <w:sz w:val="20"/>
              </w:rPr>
              <w:t>Fysiskt stridsvärde – SOU 1</w:t>
            </w:r>
          </w:p>
        </w:tc>
        <w:tc>
          <w:tcPr>
            <w:tcW w:w="2269" w:type="dxa"/>
            <w:noWrap/>
            <w:vAlign w:val="bottom"/>
          </w:tcPr>
          <w:p w14:paraId="2BB390E3" w14:textId="77777777" w:rsidR="00CF4425" w:rsidRPr="0065168B" w:rsidRDefault="00CF4425" w:rsidP="00CF4425">
            <w:pPr>
              <w:spacing w:line="276" w:lineRule="auto"/>
              <w:ind w:right="-1169"/>
              <w:rPr>
                <w:sz w:val="20"/>
              </w:rPr>
            </w:pPr>
            <w:r w:rsidRPr="0065168B">
              <w:rPr>
                <w:sz w:val="20"/>
              </w:rPr>
              <w:t>FYSV523JSOU1</w:t>
            </w:r>
          </w:p>
        </w:tc>
        <w:tc>
          <w:tcPr>
            <w:tcW w:w="1134" w:type="dxa"/>
            <w:noWrap/>
            <w:vAlign w:val="bottom"/>
          </w:tcPr>
          <w:p w14:paraId="22CA2683" w14:textId="77777777" w:rsidR="00CF4425" w:rsidRPr="0065168B" w:rsidRDefault="00CF4425" w:rsidP="00CF4425">
            <w:pPr>
              <w:spacing w:line="276" w:lineRule="auto"/>
              <w:ind w:right="-1169"/>
              <w:rPr>
                <w:sz w:val="20"/>
              </w:rPr>
            </w:pPr>
            <w:r w:rsidRPr="0065168B">
              <w:rPr>
                <w:sz w:val="20"/>
              </w:rPr>
              <w:t>6 d</w:t>
            </w:r>
          </w:p>
        </w:tc>
      </w:tr>
      <w:tr w:rsidR="00CF4425" w:rsidRPr="0065168B" w14:paraId="6A02ED05" w14:textId="77777777" w:rsidTr="00E155D9">
        <w:tblPrEx>
          <w:tblBorders>
            <w:bottom w:val="none" w:sz="0" w:space="0" w:color="auto"/>
          </w:tblBorders>
        </w:tblPrEx>
        <w:trPr>
          <w:trHeight w:val="284"/>
        </w:trPr>
        <w:tc>
          <w:tcPr>
            <w:tcW w:w="4535" w:type="dxa"/>
            <w:noWrap/>
            <w:vAlign w:val="bottom"/>
          </w:tcPr>
          <w:p w14:paraId="3059797D" w14:textId="77777777" w:rsidR="00CF4425" w:rsidRPr="0065168B" w:rsidRDefault="00CF4425" w:rsidP="00CF4425">
            <w:pPr>
              <w:spacing w:line="276" w:lineRule="auto"/>
              <w:ind w:right="-1169"/>
              <w:rPr>
                <w:sz w:val="20"/>
              </w:rPr>
            </w:pPr>
            <w:r w:rsidRPr="0065168B">
              <w:rPr>
                <w:sz w:val="20"/>
              </w:rPr>
              <w:t>Grundkurs Vinterförmåga</w:t>
            </w:r>
          </w:p>
        </w:tc>
        <w:tc>
          <w:tcPr>
            <w:tcW w:w="2269" w:type="dxa"/>
            <w:noWrap/>
            <w:vAlign w:val="bottom"/>
          </w:tcPr>
          <w:p w14:paraId="73967E08" w14:textId="77777777" w:rsidR="00CF4425" w:rsidRPr="0065168B" w:rsidRDefault="00CF4425" w:rsidP="00CF4425">
            <w:pPr>
              <w:spacing w:line="276" w:lineRule="auto"/>
              <w:ind w:right="-1169"/>
              <w:rPr>
                <w:sz w:val="20"/>
              </w:rPr>
            </w:pPr>
            <w:r w:rsidRPr="0065168B">
              <w:rPr>
                <w:sz w:val="20"/>
              </w:rPr>
              <w:t>VIN422IVE02</w:t>
            </w:r>
          </w:p>
        </w:tc>
        <w:tc>
          <w:tcPr>
            <w:tcW w:w="1134" w:type="dxa"/>
            <w:noWrap/>
            <w:vAlign w:val="bottom"/>
          </w:tcPr>
          <w:p w14:paraId="6F6E0000" w14:textId="77777777" w:rsidR="00CF4425" w:rsidRPr="0065168B" w:rsidRDefault="00CF4425" w:rsidP="00CF4425">
            <w:pPr>
              <w:spacing w:line="276" w:lineRule="auto"/>
              <w:ind w:right="-1169"/>
              <w:rPr>
                <w:sz w:val="20"/>
              </w:rPr>
            </w:pPr>
            <w:r w:rsidRPr="0065168B">
              <w:rPr>
                <w:sz w:val="20"/>
              </w:rPr>
              <w:t>2 v</w:t>
            </w:r>
          </w:p>
        </w:tc>
      </w:tr>
      <w:tr w:rsidR="00CF4425" w:rsidRPr="0065168B" w14:paraId="44D156E4" w14:textId="77777777" w:rsidTr="00E155D9">
        <w:tblPrEx>
          <w:tblBorders>
            <w:bottom w:val="none" w:sz="0" w:space="0" w:color="auto"/>
          </w:tblBorders>
        </w:tblPrEx>
        <w:trPr>
          <w:trHeight w:val="284"/>
        </w:trPr>
        <w:tc>
          <w:tcPr>
            <w:tcW w:w="4535" w:type="dxa"/>
            <w:noWrap/>
            <w:vAlign w:val="bottom"/>
          </w:tcPr>
          <w:p w14:paraId="0D4BBDC0" w14:textId="77777777" w:rsidR="00CF4425" w:rsidRPr="0065168B" w:rsidRDefault="00CF4425" w:rsidP="00CF4425">
            <w:pPr>
              <w:spacing w:line="276" w:lineRule="auto"/>
              <w:ind w:right="-1169"/>
              <w:rPr>
                <w:sz w:val="20"/>
              </w:rPr>
            </w:pPr>
            <w:r w:rsidRPr="0065168B">
              <w:rPr>
                <w:sz w:val="20"/>
              </w:rPr>
              <w:t xml:space="preserve">Krigsvetenskap, grunder taktik </w:t>
            </w:r>
          </w:p>
        </w:tc>
        <w:tc>
          <w:tcPr>
            <w:tcW w:w="2269" w:type="dxa"/>
            <w:noWrap/>
            <w:vAlign w:val="bottom"/>
          </w:tcPr>
          <w:p w14:paraId="2DBB1590" w14:textId="77777777" w:rsidR="00CF4425" w:rsidRPr="0065168B" w:rsidRDefault="00CF4425" w:rsidP="00CF4425">
            <w:pPr>
              <w:spacing w:line="276" w:lineRule="auto"/>
              <w:ind w:right="-1169"/>
              <w:rPr>
                <w:sz w:val="20"/>
              </w:rPr>
            </w:pPr>
            <w:r w:rsidRPr="0065168B">
              <w:rPr>
                <w:sz w:val="20"/>
              </w:rPr>
              <w:t>ÄMK423KMH07</w:t>
            </w:r>
          </w:p>
        </w:tc>
        <w:tc>
          <w:tcPr>
            <w:tcW w:w="1134" w:type="dxa"/>
            <w:noWrap/>
            <w:vAlign w:val="bottom"/>
          </w:tcPr>
          <w:p w14:paraId="7D371298" w14:textId="77777777" w:rsidR="00CF4425" w:rsidRPr="0065168B" w:rsidRDefault="00CF4425" w:rsidP="00CF4425">
            <w:pPr>
              <w:spacing w:line="276" w:lineRule="auto"/>
              <w:ind w:right="-1169"/>
              <w:rPr>
                <w:sz w:val="20"/>
              </w:rPr>
            </w:pPr>
            <w:r w:rsidRPr="0065168B">
              <w:rPr>
                <w:sz w:val="20"/>
              </w:rPr>
              <w:t>4 v</w:t>
            </w:r>
          </w:p>
        </w:tc>
      </w:tr>
      <w:tr w:rsidR="00CF4425" w:rsidRPr="0065168B" w14:paraId="6E57A5CE" w14:textId="77777777" w:rsidTr="00E155D9">
        <w:tblPrEx>
          <w:tblBorders>
            <w:bottom w:val="none" w:sz="0" w:space="0" w:color="auto"/>
          </w:tblBorders>
        </w:tblPrEx>
        <w:trPr>
          <w:trHeight w:val="284"/>
        </w:trPr>
        <w:tc>
          <w:tcPr>
            <w:tcW w:w="4535" w:type="dxa"/>
            <w:noWrap/>
            <w:vAlign w:val="bottom"/>
          </w:tcPr>
          <w:p w14:paraId="2DFF4478" w14:textId="77777777" w:rsidR="00CF4425" w:rsidRPr="0065168B" w:rsidRDefault="00CF4425" w:rsidP="00CF4425">
            <w:pPr>
              <w:spacing w:line="276" w:lineRule="auto"/>
              <w:ind w:right="-1169"/>
              <w:rPr>
                <w:sz w:val="20"/>
              </w:rPr>
            </w:pPr>
            <w:r w:rsidRPr="0065168B">
              <w:rPr>
                <w:sz w:val="20"/>
              </w:rPr>
              <w:t>Ledarskap befälsföring SOU</w:t>
            </w:r>
          </w:p>
        </w:tc>
        <w:tc>
          <w:tcPr>
            <w:tcW w:w="2269" w:type="dxa"/>
            <w:noWrap/>
            <w:vAlign w:val="bottom"/>
          </w:tcPr>
          <w:p w14:paraId="34F268B1" w14:textId="77777777" w:rsidR="00CF4425" w:rsidRPr="0065168B" w:rsidRDefault="00CF4425" w:rsidP="00CF4425">
            <w:pPr>
              <w:spacing w:line="276" w:lineRule="auto"/>
              <w:ind w:right="-1169"/>
              <w:rPr>
                <w:sz w:val="20"/>
              </w:rPr>
            </w:pPr>
            <w:r w:rsidRPr="0065168B">
              <w:rPr>
                <w:sz w:val="20"/>
              </w:rPr>
              <w:t>LOP523KMH05</w:t>
            </w:r>
          </w:p>
        </w:tc>
        <w:tc>
          <w:tcPr>
            <w:tcW w:w="1134" w:type="dxa"/>
            <w:noWrap/>
            <w:vAlign w:val="bottom"/>
          </w:tcPr>
          <w:p w14:paraId="52A71183" w14:textId="77777777" w:rsidR="00CF4425" w:rsidRPr="0065168B" w:rsidRDefault="00CF4425" w:rsidP="00CF4425">
            <w:pPr>
              <w:spacing w:line="276" w:lineRule="auto"/>
              <w:ind w:right="-1169"/>
              <w:rPr>
                <w:sz w:val="20"/>
              </w:rPr>
            </w:pPr>
            <w:r w:rsidRPr="0065168B">
              <w:rPr>
                <w:sz w:val="20"/>
              </w:rPr>
              <w:t>3 v</w:t>
            </w:r>
          </w:p>
        </w:tc>
      </w:tr>
      <w:tr w:rsidR="00CF4425" w:rsidRPr="0065168B" w14:paraId="15B20AA2" w14:textId="77777777" w:rsidTr="00E155D9">
        <w:tblPrEx>
          <w:tblBorders>
            <w:bottom w:val="none" w:sz="0" w:space="0" w:color="auto"/>
          </w:tblBorders>
        </w:tblPrEx>
        <w:trPr>
          <w:trHeight w:val="284"/>
        </w:trPr>
        <w:tc>
          <w:tcPr>
            <w:tcW w:w="4535" w:type="dxa"/>
            <w:noWrap/>
            <w:vAlign w:val="bottom"/>
          </w:tcPr>
          <w:p w14:paraId="3380BA29" w14:textId="77777777" w:rsidR="00CF4425" w:rsidRPr="0065168B" w:rsidRDefault="00CF4425" w:rsidP="00CF4425">
            <w:pPr>
              <w:spacing w:line="276" w:lineRule="auto"/>
              <w:ind w:right="-1169"/>
              <w:rPr>
                <w:sz w:val="20"/>
              </w:rPr>
            </w:pPr>
            <w:r w:rsidRPr="0065168B">
              <w:rPr>
                <w:sz w:val="20"/>
              </w:rPr>
              <w:t>Militärengelska SOU</w:t>
            </w:r>
          </w:p>
        </w:tc>
        <w:tc>
          <w:tcPr>
            <w:tcW w:w="2269" w:type="dxa"/>
            <w:noWrap/>
            <w:vAlign w:val="bottom"/>
          </w:tcPr>
          <w:p w14:paraId="6C728724" w14:textId="77777777" w:rsidR="00CF4425" w:rsidRPr="0065168B" w:rsidRDefault="00CF4425" w:rsidP="00CF4425">
            <w:pPr>
              <w:spacing w:line="276" w:lineRule="auto"/>
              <w:ind w:right="-1169"/>
              <w:rPr>
                <w:sz w:val="20"/>
              </w:rPr>
            </w:pPr>
            <w:r w:rsidRPr="0065168B">
              <w:rPr>
                <w:sz w:val="20"/>
              </w:rPr>
              <w:t>MENG522BMHH</w:t>
            </w:r>
          </w:p>
        </w:tc>
        <w:tc>
          <w:tcPr>
            <w:tcW w:w="1134" w:type="dxa"/>
            <w:noWrap/>
            <w:vAlign w:val="bottom"/>
          </w:tcPr>
          <w:p w14:paraId="00B75E87" w14:textId="77777777" w:rsidR="00CF4425" w:rsidRPr="0065168B" w:rsidRDefault="00CF4425" w:rsidP="00CF4425">
            <w:pPr>
              <w:spacing w:line="276" w:lineRule="auto"/>
              <w:ind w:right="-1169"/>
              <w:rPr>
                <w:sz w:val="20"/>
              </w:rPr>
            </w:pPr>
            <w:r w:rsidRPr="0065168B">
              <w:rPr>
                <w:sz w:val="20"/>
              </w:rPr>
              <w:t>1 v</w:t>
            </w:r>
          </w:p>
        </w:tc>
      </w:tr>
      <w:tr w:rsidR="00CF4425" w:rsidRPr="0065168B" w14:paraId="7C6373B9" w14:textId="77777777" w:rsidTr="00E155D9">
        <w:tblPrEx>
          <w:tblBorders>
            <w:bottom w:val="none" w:sz="0" w:space="0" w:color="auto"/>
          </w:tblBorders>
        </w:tblPrEx>
        <w:trPr>
          <w:trHeight w:val="284"/>
        </w:trPr>
        <w:tc>
          <w:tcPr>
            <w:tcW w:w="4535" w:type="dxa"/>
            <w:noWrap/>
            <w:vAlign w:val="bottom"/>
          </w:tcPr>
          <w:p w14:paraId="6A4E950F" w14:textId="77777777" w:rsidR="00CF4425" w:rsidRPr="0065168B" w:rsidRDefault="00CF4425" w:rsidP="00CF4425">
            <w:pPr>
              <w:spacing w:line="276" w:lineRule="auto"/>
              <w:ind w:right="-1169"/>
              <w:rPr>
                <w:sz w:val="20"/>
              </w:rPr>
            </w:pPr>
            <w:r w:rsidRPr="0065168B">
              <w:rPr>
                <w:sz w:val="20"/>
              </w:rPr>
              <w:t>Pedagogik utbildningsmetodik SOU</w:t>
            </w:r>
          </w:p>
        </w:tc>
        <w:tc>
          <w:tcPr>
            <w:tcW w:w="2269" w:type="dxa"/>
            <w:noWrap/>
            <w:vAlign w:val="bottom"/>
          </w:tcPr>
          <w:p w14:paraId="63B94C3B" w14:textId="77777777" w:rsidR="00CF4425" w:rsidRPr="0065168B" w:rsidRDefault="00CF4425" w:rsidP="00CF4425">
            <w:pPr>
              <w:spacing w:line="276" w:lineRule="auto"/>
              <w:ind w:right="-1169"/>
              <w:rPr>
                <w:sz w:val="20"/>
              </w:rPr>
            </w:pPr>
            <w:r w:rsidRPr="0065168B">
              <w:rPr>
                <w:sz w:val="20"/>
              </w:rPr>
              <w:t>LOP523KMH04</w:t>
            </w:r>
          </w:p>
        </w:tc>
        <w:tc>
          <w:tcPr>
            <w:tcW w:w="1134" w:type="dxa"/>
            <w:noWrap/>
            <w:vAlign w:val="bottom"/>
          </w:tcPr>
          <w:p w14:paraId="56AE6B9E" w14:textId="77777777" w:rsidR="00CF4425" w:rsidRPr="0065168B" w:rsidRDefault="00CF4425" w:rsidP="00CF4425">
            <w:pPr>
              <w:spacing w:line="276" w:lineRule="auto"/>
              <w:ind w:right="-1169"/>
              <w:rPr>
                <w:sz w:val="20"/>
              </w:rPr>
            </w:pPr>
            <w:r w:rsidRPr="0065168B">
              <w:rPr>
                <w:sz w:val="20"/>
              </w:rPr>
              <w:t>3 v</w:t>
            </w:r>
          </w:p>
        </w:tc>
      </w:tr>
      <w:tr w:rsidR="00CF4425" w:rsidRPr="0065168B" w14:paraId="4F6193B3" w14:textId="77777777" w:rsidTr="00E155D9">
        <w:tblPrEx>
          <w:tblBorders>
            <w:bottom w:val="none" w:sz="0" w:space="0" w:color="auto"/>
          </w:tblBorders>
        </w:tblPrEx>
        <w:trPr>
          <w:trHeight w:val="284"/>
        </w:trPr>
        <w:tc>
          <w:tcPr>
            <w:tcW w:w="4535" w:type="dxa"/>
            <w:noWrap/>
            <w:vAlign w:val="bottom"/>
          </w:tcPr>
          <w:p w14:paraId="0E5B6C8F" w14:textId="77777777" w:rsidR="00CF4425" w:rsidRPr="0065168B" w:rsidRDefault="00CF4425" w:rsidP="00CF4425">
            <w:pPr>
              <w:spacing w:line="276" w:lineRule="auto"/>
              <w:ind w:right="-1169"/>
              <w:rPr>
                <w:sz w:val="20"/>
              </w:rPr>
            </w:pPr>
            <w:r w:rsidRPr="0065168B">
              <w:rPr>
                <w:sz w:val="20"/>
              </w:rPr>
              <w:t>Syntes GOU</w:t>
            </w:r>
          </w:p>
        </w:tc>
        <w:tc>
          <w:tcPr>
            <w:tcW w:w="2269" w:type="dxa"/>
            <w:noWrap/>
            <w:vAlign w:val="bottom"/>
          </w:tcPr>
          <w:p w14:paraId="6460503C" w14:textId="77777777" w:rsidR="00CF4425" w:rsidRPr="0065168B" w:rsidRDefault="00CF4425" w:rsidP="00CF4425">
            <w:pPr>
              <w:spacing w:line="276" w:lineRule="auto"/>
              <w:ind w:right="-1169"/>
              <w:rPr>
                <w:sz w:val="20"/>
              </w:rPr>
            </w:pPr>
            <w:r w:rsidRPr="0065168B">
              <w:rPr>
                <w:sz w:val="20"/>
              </w:rPr>
              <w:t>ÄMKFK110SY01</w:t>
            </w:r>
          </w:p>
        </w:tc>
        <w:tc>
          <w:tcPr>
            <w:tcW w:w="1134" w:type="dxa"/>
            <w:noWrap/>
            <w:vAlign w:val="bottom"/>
          </w:tcPr>
          <w:p w14:paraId="5DF30708" w14:textId="77777777" w:rsidR="00CF4425" w:rsidRPr="0065168B" w:rsidRDefault="00CF4425" w:rsidP="00CF4425">
            <w:pPr>
              <w:spacing w:line="276" w:lineRule="auto"/>
              <w:ind w:right="-1169"/>
              <w:rPr>
                <w:sz w:val="20"/>
              </w:rPr>
            </w:pPr>
            <w:r w:rsidRPr="0065168B">
              <w:rPr>
                <w:sz w:val="20"/>
              </w:rPr>
              <w:t>7 d</w:t>
            </w:r>
          </w:p>
        </w:tc>
      </w:tr>
      <w:tr w:rsidR="00CF4425" w:rsidRPr="0065168B" w14:paraId="0C847C94" w14:textId="77777777" w:rsidTr="00E155D9">
        <w:tblPrEx>
          <w:tblBorders>
            <w:bottom w:val="none" w:sz="0" w:space="0" w:color="auto"/>
          </w:tblBorders>
        </w:tblPrEx>
        <w:trPr>
          <w:trHeight w:val="284"/>
        </w:trPr>
        <w:tc>
          <w:tcPr>
            <w:tcW w:w="4535" w:type="dxa"/>
            <w:noWrap/>
            <w:vAlign w:val="bottom"/>
          </w:tcPr>
          <w:p w14:paraId="6D6C130A" w14:textId="77777777" w:rsidR="00CF4425" w:rsidRPr="0065168B" w:rsidRDefault="00CF4425" w:rsidP="00CF4425">
            <w:pPr>
              <w:spacing w:line="276" w:lineRule="auto"/>
              <w:ind w:right="-1169"/>
              <w:rPr>
                <w:sz w:val="20"/>
              </w:rPr>
            </w:pPr>
            <w:r w:rsidRPr="0065168B">
              <w:rPr>
                <w:sz w:val="20"/>
              </w:rPr>
              <w:t xml:space="preserve">Totalförsvar och Folkrätt Grundkurs </w:t>
            </w:r>
          </w:p>
        </w:tc>
        <w:tc>
          <w:tcPr>
            <w:tcW w:w="2269" w:type="dxa"/>
            <w:noWrap/>
            <w:vAlign w:val="bottom"/>
          </w:tcPr>
          <w:p w14:paraId="66235EBE" w14:textId="77777777" w:rsidR="00CF4425" w:rsidRPr="0065168B" w:rsidRDefault="00CF4425" w:rsidP="00CF4425">
            <w:pPr>
              <w:spacing w:line="276" w:lineRule="auto"/>
              <w:ind w:right="-1169"/>
              <w:rPr>
                <w:sz w:val="20"/>
              </w:rPr>
            </w:pPr>
            <w:r w:rsidRPr="0065168B">
              <w:rPr>
                <w:sz w:val="20"/>
              </w:rPr>
              <w:t>ÄMS423KMH06</w:t>
            </w:r>
          </w:p>
        </w:tc>
        <w:tc>
          <w:tcPr>
            <w:tcW w:w="1134" w:type="dxa"/>
            <w:noWrap/>
            <w:vAlign w:val="bottom"/>
          </w:tcPr>
          <w:p w14:paraId="75F67F74" w14:textId="77777777" w:rsidR="00CF4425" w:rsidRPr="0065168B" w:rsidRDefault="00CF4425" w:rsidP="00CF4425">
            <w:pPr>
              <w:spacing w:line="276" w:lineRule="auto"/>
              <w:ind w:right="-1169"/>
              <w:rPr>
                <w:sz w:val="20"/>
              </w:rPr>
            </w:pPr>
            <w:r w:rsidRPr="0065168B">
              <w:rPr>
                <w:sz w:val="20"/>
              </w:rPr>
              <w:t>2 v</w:t>
            </w:r>
          </w:p>
        </w:tc>
      </w:tr>
    </w:tbl>
    <w:p w14:paraId="51AC01EC" w14:textId="77777777" w:rsidR="00CF4425" w:rsidRDefault="00CF4425" w:rsidP="00CF4425">
      <w:pPr>
        <w:ind w:right="-1169"/>
        <w:rPr>
          <w:b/>
        </w:rPr>
      </w:pPr>
    </w:p>
    <w:tbl>
      <w:tblPr>
        <w:tblStyle w:val="Tabellrutnt"/>
        <w:tblW w:w="7938" w:type="dxa"/>
        <w:tblBorders>
          <w:top w:val="none" w:sz="0" w:space="0" w:color="auto"/>
          <w:left w:val="none" w:sz="0" w:space="0" w:color="auto"/>
          <w:bottom w:val="single" w:sz="4" w:space="0" w:color="808080"/>
          <w:right w:val="none" w:sz="0" w:space="0" w:color="auto"/>
          <w:insideH w:val="none" w:sz="0" w:space="0" w:color="auto"/>
          <w:insideV w:val="none" w:sz="0" w:space="0" w:color="auto"/>
        </w:tblBorders>
        <w:tblLook w:val="04A0" w:firstRow="1" w:lastRow="0" w:firstColumn="1" w:lastColumn="0" w:noHBand="0" w:noVBand="1"/>
      </w:tblPr>
      <w:tblGrid>
        <w:gridCol w:w="4535"/>
        <w:gridCol w:w="2269"/>
        <w:gridCol w:w="1134"/>
      </w:tblGrid>
      <w:tr w:rsidR="00CF4425" w:rsidRPr="00A15594" w14:paraId="7F24C25F" w14:textId="77777777" w:rsidTr="00E155D9">
        <w:tc>
          <w:tcPr>
            <w:tcW w:w="7938" w:type="dxa"/>
            <w:gridSpan w:val="3"/>
            <w:tcBorders>
              <w:bottom w:val="single" w:sz="4" w:space="0" w:color="auto"/>
            </w:tcBorders>
            <w:vAlign w:val="bottom"/>
          </w:tcPr>
          <w:p w14:paraId="4ED29180" w14:textId="77777777" w:rsidR="00CF4425" w:rsidRPr="00A15594" w:rsidRDefault="00CF4425" w:rsidP="00CF4425">
            <w:pPr>
              <w:ind w:right="-1169"/>
              <w:rPr>
                <w:i/>
                <w:sz w:val="20"/>
              </w:rPr>
            </w:pPr>
            <w:r w:rsidRPr="00A15594">
              <w:rPr>
                <w:i/>
              </w:rPr>
              <w:t>Inriktningens ingående kurser</w:t>
            </w:r>
          </w:p>
        </w:tc>
      </w:tr>
      <w:tr w:rsidR="00CF4425" w:rsidRPr="00A15594" w14:paraId="364D2229" w14:textId="77777777" w:rsidTr="00E155D9">
        <w:tblPrEx>
          <w:tblBorders>
            <w:bottom w:val="none" w:sz="0" w:space="0" w:color="auto"/>
          </w:tblBorders>
        </w:tblPrEx>
        <w:trPr>
          <w:trHeight w:val="255"/>
        </w:trPr>
        <w:tc>
          <w:tcPr>
            <w:tcW w:w="7938" w:type="dxa"/>
            <w:gridSpan w:val="3"/>
            <w:noWrap/>
            <w:vAlign w:val="bottom"/>
          </w:tcPr>
          <w:p w14:paraId="4041C5C6" w14:textId="77777777" w:rsidR="00CF4425" w:rsidRPr="00A15594" w:rsidRDefault="00CF4425" w:rsidP="00CF4425">
            <w:pPr>
              <w:spacing w:line="276" w:lineRule="auto"/>
              <w:ind w:right="-1169"/>
              <w:rPr>
                <w:sz w:val="20"/>
              </w:rPr>
            </w:pPr>
            <w:r w:rsidRPr="00A15594">
              <w:rPr>
                <w:b/>
                <w:bCs/>
                <w:sz w:val="20"/>
              </w:rPr>
              <w:t>Genomförande skola:</w:t>
            </w:r>
            <w:r w:rsidRPr="00A15594">
              <w:rPr>
                <w:sz w:val="20"/>
              </w:rPr>
              <w:t xml:space="preserve"> Säkerhetsförbandsavdelningen </w:t>
            </w:r>
          </w:p>
        </w:tc>
      </w:tr>
      <w:tr w:rsidR="00CF4425" w:rsidRPr="00A15594" w14:paraId="31F4BDEE" w14:textId="77777777" w:rsidTr="00E155D9">
        <w:tblPrEx>
          <w:tblBorders>
            <w:bottom w:val="none" w:sz="0" w:space="0" w:color="auto"/>
          </w:tblBorders>
        </w:tblPrEx>
        <w:trPr>
          <w:trHeight w:hRule="exact" w:val="113"/>
        </w:trPr>
        <w:tc>
          <w:tcPr>
            <w:tcW w:w="7938" w:type="dxa"/>
            <w:gridSpan w:val="3"/>
            <w:noWrap/>
            <w:vAlign w:val="bottom"/>
          </w:tcPr>
          <w:p w14:paraId="48244195" w14:textId="77777777" w:rsidR="00CF4425" w:rsidRPr="00A15594" w:rsidRDefault="00CF4425" w:rsidP="00CF4425">
            <w:pPr>
              <w:spacing w:line="276" w:lineRule="auto"/>
              <w:ind w:right="-1169"/>
              <w:rPr>
                <w:sz w:val="20"/>
              </w:rPr>
            </w:pPr>
          </w:p>
        </w:tc>
      </w:tr>
      <w:tr w:rsidR="00CF4425" w:rsidRPr="00A15594" w14:paraId="008568F7" w14:textId="77777777" w:rsidTr="00E155D9">
        <w:tblPrEx>
          <w:tblBorders>
            <w:bottom w:val="none" w:sz="0" w:space="0" w:color="auto"/>
          </w:tblBorders>
        </w:tblPrEx>
        <w:trPr>
          <w:trHeight w:val="284"/>
        </w:trPr>
        <w:tc>
          <w:tcPr>
            <w:tcW w:w="4535" w:type="dxa"/>
            <w:noWrap/>
          </w:tcPr>
          <w:p w14:paraId="15273445" w14:textId="77777777" w:rsidR="00CF4425" w:rsidRPr="00A15594" w:rsidRDefault="00CF4425" w:rsidP="00CF4425">
            <w:pPr>
              <w:spacing w:line="276" w:lineRule="auto"/>
              <w:ind w:right="-1169"/>
              <w:rPr>
                <w:sz w:val="20"/>
              </w:rPr>
            </w:pPr>
            <w:r w:rsidRPr="00A15594">
              <w:rPr>
                <w:sz w:val="20"/>
              </w:rPr>
              <w:t>Stridsteknik säkerhetsförband</w:t>
            </w:r>
            <w:r w:rsidRPr="00E07CEA">
              <w:rPr>
                <w:sz w:val="20"/>
                <w:vertAlign w:val="superscript"/>
              </w:rPr>
              <w:t>2</w:t>
            </w:r>
          </w:p>
        </w:tc>
        <w:tc>
          <w:tcPr>
            <w:tcW w:w="2269" w:type="dxa"/>
            <w:noWrap/>
          </w:tcPr>
          <w:p w14:paraId="1C0D089F" w14:textId="77777777" w:rsidR="00CF4425" w:rsidRPr="00A15594" w:rsidRDefault="00974765" w:rsidP="00CF4425">
            <w:pPr>
              <w:spacing w:line="276" w:lineRule="auto"/>
              <w:ind w:right="-1169"/>
              <w:rPr>
                <w:sz w:val="20"/>
              </w:rPr>
            </w:pPr>
            <w:sdt>
              <w:sdtPr>
                <w:rPr>
                  <w:sz w:val="20"/>
                </w:rPr>
                <w:alias w:val="Kurskod"/>
                <w:tag w:val="Kurskod"/>
                <w:id w:val="788709026"/>
                <w:placeholder>
                  <w:docPart w:val="E650780F054B410BA90B54390806894A"/>
                </w:placeholder>
                <w:text/>
              </w:sdtPr>
              <w:sdtEndPr/>
              <w:sdtContent>
                <w:r w:rsidR="00CF4425" w:rsidRPr="00A15594">
                  <w:rPr>
                    <w:sz w:val="20"/>
                  </w:rPr>
                  <w:t>UND522BSF45</w:t>
                </w:r>
              </w:sdtContent>
            </w:sdt>
          </w:p>
        </w:tc>
        <w:tc>
          <w:tcPr>
            <w:tcW w:w="1134" w:type="dxa"/>
            <w:noWrap/>
          </w:tcPr>
          <w:p w14:paraId="3B106F2A" w14:textId="77777777" w:rsidR="00CF4425" w:rsidRPr="00A15594" w:rsidRDefault="00CF4425" w:rsidP="00CF4425">
            <w:pPr>
              <w:spacing w:line="276" w:lineRule="auto"/>
              <w:ind w:right="-1169"/>
              <w:rPr>
                <w:sz w:val="20"/>
              </w:rPr>
            </w:pPr>
            <w:r w:rsidRPr="00A15594">
              <w:rPr>
                <w:sz w:val="20"/>
              </w:rPr>
              <w:t>19 v</w:t>
            </w:r>
          </w:p>
        </w:tc>
      </w:tr>
      <w:tr w:rsidR="00CF4425" w:rsidRPr="00A15594" w14:paraId="6F0CB5AE" w14:textId="77777777" w:rsidTr="00E155D9">
        <w:tblPrEx>
          <w:tblBorders>
            <w:bottom w:val="none" w:sz="0" w:space="0" w:color="auto"/>
          </w:tblBorders>
        </w:tblPrEx>
        <w:trPr>
          <w:trHeight w:val="284"/>
        </w:trPr>
        <w:tc>
          <w:tcPr>
            <w:tcW w:w="4535" w:type="dxa"/>
            <w:noWrap/>
          </w:tcPr>
          <w:p w14:paraId="191882E1" w14:textId="77777777" w:rsidR="00CF4425" w:rsidRPr="00A15594" w:rsidRDefault="00CF4425" w:rsidP="00CF4425">
            <w:pPr>
              <w:spacing w:line="276" w:lineRule="auto"/>
              <w:ind w:right="-1169"/>
              <w:rPr>
                <w:sz w:val="20"/>
              </w:rPr>
            </w:pPr>
            <w:r w:rsidRPr="00A15594">
              <w:rPr>
                <w:sz w:val="20"/>
              </w:rPr>
              <w:t>Trupputbildning</w:t>
            </w:r>
          </w:p>
        </w:tc>
        <w:tc>
          <w:tcPr>
            <w:tcW w:w="2269" w:type="dxa"/>
            <w:noWrap/>
          </w:tcPr>
          <w:p w14:paraId="5C61BF97" w14:textId="77777777" w:rsidR="00CF4425" w:rsidRPr="00A15594" w:rsidRDefault="00CF4425" w:rsidP="00CF4425">
            <w:pPr>
              <w:spacing w:line="276" w:lineRule="auto"/>
              <w:ind w:right="-1169"/>
              <w:rPr>
                <w:sz w:val="20"/>
              </w:rPr>
            </w:pPr>
            <w:r w:rsidRPr="00A15594">
              <w:rPr>
                <w:sz w:val="20"/>
              </w:rPr>
              <w:t>UND522BSF46</w:t>
            </w:r>
          </w:p>
        </w:tc>
        <w:tc>
          <w:tcPr>
            <w:tcW w:w="1134" w:type="dxa"/>
            <w:noWrap/>
          </w:tcPr>
          <w:p w14:paraId="2CFFDEA2" w14:textId="77777777" w:rsidR="00CF4425" w:rsidRPr="00A15594" w:rsidRDefault="00CF4425" w:rsidP="00CF4425">
            <w:pPr>
              <w:spacing w:line="276" w:lineRule="auto"/>
              <w:ind w:right="-1169"/>
              <w:rPr>
                <w:sz w:val="20"/>
              </w:rPr>
            </w:pPr>
            <w:r w:rsidRPr="00A15594">
              <w:rPr>
                <w:sz w:val="20"/>
              </w:rPr>
              <w:t>19 v</w:t>
            </w:r>
          </w:p>
        </w:tc>
      </w:tr>
      <w:tr w:rsidR="00CF4425" w:rsidRPr="00A15594" w14:paraId="41FB2D55" w14:textId="77777777" w:rsidTr="00E155D9">
        <w:tblPrEx>
          <w:tblBorders>
            <w:bottom w:val="none" w:sz="0" w:space="0" w:color="auto"/>
          </w:tblBorders>
        </w:tblPrEx>
        <w:trPr>
          <w:trHeight w:val="284"/>
        </w:trPr>
        <w:tc>
          <w:tcPr>
            <w:tcW w:w="4535" w:type="dxa"/>
            <w:noWrap/>
          </w:tcPr>
          <w:p w14:paraId="55A2C354" w14:textId="77777777" w:rsidR="00CF4425" w:rsidRPr="00A15594" w:rsidRDefault="00CF4425" w:rsidP="00CF4425">
            <w:pPr>
              <w:spacing w:line="276" w:lineRule="auto"/>
              <w:ind w:right="-1169"/>
              <w:rPr>
                <w:sz w:val="20"/>
              </w:rPr>
            </w:pPr>
            <w:r w:rsidRPr="00A15594">
              <w:rPr>
                <w:sz w:val="20"/>
              </w:rPr>
              <w:t>Översiktskurs säkerhetsförband</w:t>
            </w:r>
            <w:r w:rsidRPr="00E07CEA">
              <w:rPr>
                <w:sz w:val="20"/>
                <w:vertAlign w:val="superscript"/>
              </w:rPr>
              <w:footnoteReference w:id="2"/>
            </w:r>
          </w:p>
        </w:tc>
        <w:tc>
          <w:tcPr>
            <w:tcW w:w="2269" w:type="dxa"/>
            <w:noWrap/>
          </w:tcPr>
          <w:p w14:paraId="602C55BD" w14:textId="77777777" w:rsidR="00CF4425" w:rsidRPr="00A15594" w:rsidRDefault="00CF4425" w:rsidP="00CF4425">
            <w:pPr>
              <w:spacing w:line="276" w:lineRule="auto"/>
              <w:ind w:right="-1169"/>
              <w:rPr>
                <w:sz w:val="20"/>
              </w:rPr>
            </w:pPr>
            <w:r w:rsidRPr="00A15594">
              <w:rPr>
                <w:sz w:val="20"/>
              </w:rPr>
              <w:t>UND522BSF44</w:t>
            </w:r>
          </w:p>
        </w:tc>
        <w:tc>
          <w:tcPr>
            <w:tcW w:w="1134" w:type="dxa"/>
            <w:noWrap/>
          </w:tcPr>
          <w:p w14:paraId="1FE226E7" w14:textId="77777777" w:rsidR="00CF4425" w:rsidRPr="00A15594" w:rsidRDefault="00CF4425" w:rsidP="00CF4425">
            <w:pPr>
              <w:spacing w:line="276" w:lineRule="auto"/>
              <w:ind w:right="-1169"/>
              <w:rPr>
                <w:sz w:val="20"/>
              </w:rPr>
            </w:pPr>
            <w:r w:rsidRPr="00A15594">
              <w:rPr>
                <w:sz w:val="20"/>
              </w:rPr>
              <w:t>4 v</w:t>
            </w:r>
          </w:p>
        </w:tc>
      </w:tr>
    </w:tbl>
    <w:p w14:paraId="5C06DF4F" w14:textId="77777777" w:rsidR="00CF4425" w:rsidRDefault="00CF4425" w:rsidP="00CF4425">
      <w:pPr>
        <w:ind w:right="-1169"/>
        <w:rPr>
          <w:b/>
        </w:rPr>
      </w:pPr>
    </w:p>
    <w:p w14:paraId="0EB1B3D7" w14:textId="77777777" w:rsidR="00CF4425" w:rsidRDefault="00CF4425" w:rsidP="00CF4425">
      <w:pPr>
        <w:ind w:right="-1169"/>
        <w:rPr>
          <w:b/>
        </w:rPr>
      </w:pPr>
    </w:p>
    <w:p w14:paraId="524D0649" w14:textId="77777777" w:rsidR="00CF4425" w:rsidRPr="00B84DC1" w:rsidRDefault="00CF4425" w:rsidP="00CF4425">
      <w:pPr>
        <w:ind w:right="-1169"/>
      </w:pPr>
    </w:p>
    <w:tbl>
      <w:tblPr>
        <w:tblStyle w:val="Tabellrutnt"/>
        <w:tblW w:w="8931" w:type="dxa"/>
        <w:tblBorders>
          <w:top w:val="none" w:sz="0" w:space="0" w:color="auto"/>
          <w:left w:val="none" w:sz="0" w:space="0" w:color="auto"/>
          <w:bottom w:val="single" w:sz="4" w:space="0" w:color="A6A6A6"/>
          <w:right w:val="none" w:sz="0" w:space="0" w:color="auto"/>
          <w:insideH w:val="none" w:sz="0" w:space="0" w:color="auto"/>
          <w:insideV w:val="none" w:sz="0" w:space="0" w:color="auto"/>
        </w:tblBorders>
        <w:tblLook w:val="04A0" w:firstRow="1" w:lastRow="0" w:firstColumn="1" w:lastColumn="0" w:noHBand="0" w:noVBand="1"/>
      </w:tblPr>
      <w:tblGrid>
        <w:gridCol w:w="8931"/>
      </w:tblGrid>
      <w:tr w:rsidR="00CF4425" w:rsidRPr="00B84DC1" w14:paraId="5F67C5D6" w14:textId="77777777" w:rsidTr="00E155D9">
        <w:tc>
          <w:tcPr>
            <w:tcW w:w="8931" w:type="dxa"/>
          </w:tcPr>
          <w:p w14:paraId="6FF70DC9" w14:textId="77777777" w:rsidR="00CF4425" w:rsidRPr="00B84DC1" w:rsidRDefault="00CF4425" w:rsidP="00CF4425">
            <w:pPr>
              <w:spacing w:after="240"/>
              <w:ind w:right="-1169"/>
              <w:jc w:val="center"/>
              <w:rPr>
                <w:rFonts w:ascii="Arial" w:hAnsi="Arial" w:cs="Arial"/>
                <w:b/>
                <w:sz w:val="28"/>
                <w:szCs w:val="28"/>
              </w:rPr>
            </w:pPr>
            <w:r w:rsidRPr="00B84DC1">
              <w:rPr>
                <w:rFonts w:ascii="Arial" w:hAnsi="Arial" w:cs="Arial"/>
                <w:b/>
                <w:sz w:val="28"/>
                <w:szCs w:val="28"/>
              </w:rPr>
              <w:t>UTBILDNINGSPLAN</w:t>
            </w:r>
          </w:p>
          <w:p w14:paraId="73D8CE1B" w14:textId="77777777" w:rsidR="00CF4425" w:rsidRPr="00B84DC1" w:rsidRDefault="00CF4425" w:rsidP="00CF4425">
            <w:pPr>
              <w:pStyle w:val="Rubrik1"/>
              <w:ind w:right="-1169"/>
              <w:jc w:val="center"/>
            </w:pPr>
            <w:bookmarkStart w:id="1" w:name="_Toc226720523"/>
            <w:r w:rsidRPr="00B84DC1">
              <w:t>Militärtolk</w:t>
            </w:r>
            <w:bookmarkEnd w:id="1"/>
          </w:p>
        </w:tc>
      </w:tr>
    </w:tbl>
    <w:p w14:paraId="2B1D8F77" w14:textId="77777777" w:rsidR="00CF4425" w:rsidRPr="00B84DC1" w:rsidRDefault="00CF4425" w:rsidP="00CF4425">
      <w:pPr>
        <w:ind w:right="-1169"/>
      </w:pPr>
    </w:p>
    <w:p w14:paraId="28159136" w14:textId="77777777" w:rsidR="00CF4425" w:rsidRPr="00B84DC1" w:rsidRDefault="00CF4425" w:rsidP="00CF4425">
      <w:pPr>
        <w:ind w:right="-1169"/>
      </w:pPr>
      <w:r w:rsidRPr="00B84DC1">
        <w:rPr>
          <w:b/>
        </w:rPr>
        <w:t>Utbildningsmål</w:t>
      </w:r>
    </w:p>
    <w:p w14:paraId="5E709B4F" w14:textId="77777777" w:rsidR="00CF4425" w:rsidRPr="00B84DC1" w:rsidRDefault="00CF4425" w:rsidP="00CF4425">
      <w:pPr>
        <w:ind w:right="-1169"/>
        <w:rPr>
          <w:iCs/>
        </w:rPr>
      </w:pPr>
      <w:r w:rsidRPr="00B84DC1">
        <w:rPr>
          <w:iCs/>
        </w:rPr>
        <w:t>Militärtolken ska kunna kombinera de fyra språkfärdigheterna lyssna, tala, läsa, skriva för att kommunicera i såväl militära som civila sammanhang på typspråk samt engelska. Lärandemålen i språkutbildningen ska sträva mot nivå STANAG 2 till 3 i vardagliga och militärt relaterade sammanhang. Detta ska kunna genomföras i den kulturella kontext militärtolken verkar i, där även militärtolken skall kunna bidra med kulturell förståelse.</w:t>
      </w:r>
    </w:p>
    <w:p w14:paraId="2103059C" w14:textId="77777777" w:rsidR="00CF4425" w:rsidRPr="00B84DC1" w:rsidRDefault="00CF4425" w:rsidP="00CF4425">
      <w:pPr>
        <w:ind w:right="-1169"/>
        <w:rPr>
          <w:iCs/>
        </w:rPr>
      </w:pPr>
    </w:p>
    <w:p w14:paraId="0BFAF855" w14:textId="77777777" w:rsidR="00CF4425" w:rsidRPr="00B84DC1" w:rsidRDefault="00CF4425" w:rsidP="00CF4425">
      <w:pPr>
        <w:ind w:right="-1169"/>
        <w:rPr>
          <w:iCs/>
        </w:rPr>
      </w:pPr>
      <w:r w:rsidRPr="00B84DC1">
        <w:rPr>
          <w:iCs/>
        </w:rPr>
        <w:t>Militärtolken ska kunna tillämpa metoder för tolkning typspråk-svenska och typspråk-engelska åt militär och civil personal. Härvidlag ska militärtolken ha grundläggande samtalsutbildning för att kunna utgöra ett stöd både för samtalsledare och för övriga som behöver stöd med tolkning. Militärtolken ska kunna vara behjälplig under hela processen i att förbereda, genomföra och bearbeta samtal/tolkning.</w:t>
      </w:r>
    </w:p>
    <w:p w14:paraId="3615935F" w14:textId="77777777" w:rsidR="00CF4425" w:rsidRPr="00B84DC1" w:rsidRDefault="00CF4425" w:rsidP="00CF4425">
      <w:pPr>
        <w:ind w:right="-1169"/>
        <w:rPr>
          <w:iCs/>
        </w:rPr>
      </w:pPr>
    </w:p>
    <w:p w14:paraId="74C369B7" w14:textId="77777777" w:rsidR="00CF4425" w:rsidRPr="00B84DC1" w:rsidRDefault="00CF4425" w:rsidP="00CF4425">
      <w:pPr>
        <w:ind w:right="-1169"/>
        <w:rPr>
          <w:iCs/>
        </w:rPr>
      </w:pPr>
      <w:r w:rsidRPr="00B84DC1">
        <w:rPr>
          <w:iCs/>
        </w:rPr>
        <w:t xml:space="preserve">Militärtolken ska ha förmåga att förstå vilken information som är väsentlig i ett samtal för att därigenom främst stödja </w:t>
      </w:r>
      <w:proofErr w:type="spellStart"/>
      <w:r w:rsidRPr="00B84DC1">
        <w:rPr>
          <w:iCs/>
        </w:rPr>
        <w:t>und</w:t>
      </w:r>
      <w:proofErr w:type="spellEnd"/>
      <w:r w:rsidRPr="00B84DC1">
        <w:rPr>
          <w:iCs/>
        </w:rPr>
        <w:t>-/</w:t>
      </w:r>
      <w:proofErr w:type="spellStart"/>
      <w:r w:rsidRPr="00B84DC1">
        <w:rPr>
          <w:iCs/>
        </w:rPr>
        <w:t>säkfunktionen</w:t>
      </w:r>
      <w:proofErr w:type="spellEnd"/>
      <w:r w:rsidRPr="00B84DC1">
        <w:rPr>
          <w:iCs/>
        </w:rPr>
        <w:t xml:space="preserve"> vid de förband eller staber som militärtolken understödjer. Militärtolken ska likaledes ha god förmåga att ur öppen information kunna extrahera och sammanställa väsentlig information (OSINT).</w:t>
      </w:r>
    </w:p>
    <w:p w14:paraId="07BB9941" w14:textId="77777777" w:rsidR="00CF4425" w:rsidRPr="00B84DC1" w:rsidRDefault="00CF4425" w:rsidP="00CF4425">
      <w:pPr>
        <w:ind w:right="-1169"/>
      </w:pPr>
      <w:r w:rsidRPr="00B84DC1">
        <w:rPr>
          <w:iCs/>
        </w:rPr>
        <w:t xml:space="preserve">Militärtolken ska vidare kunna utbilda tolkanvändare och leda funktionsstöd tolk i ett förband. Militärtolken ska ha militära färdigheter att som soldat kunna ingå i en </w:t>
      </w:r>
      <w:proofErr w:type="spellStart"/>
      <w:r w:rsidRPr="00B84DC1">
        <w:rPr>
          <w:iCs/>
        </w:rPr>
        <w:t>skyttegrupp</w:t>
      </w:r>
      <w:proofErr w:type="spellEnd"/>
      <w:r w:rsidRPr="00B84DC1">
        <w:rPr>
          <w:iCs/>
        </w:rPr>
        <w:t xml:space="preserve"> med markstrid som huvuduppgift. Full duglighet kan uppnås först efter förbandsutbildning vid det förband som militärtolken ingår i.</w:t>
      </w:r>
    </w:p>
    <w:p w14:paraId="42F30B2F" w14:textId="77777777" w:rsidR="00CF4425" w:rsidRPr="00B84DC1" w:rsidRDefault="00CF4425" w:rsidP="00CF4425">
      <w:pPr>
        <w:ind w:right="-1169"/>
        <w:rPr>
          <w:b/>
        </w:rPr>
      </w:pPr>
    </w:p>
    <w:p w14:paraId="0100E93D" w14:textId="59357184" w:rsidR="00CF4425" w:rsidRPr="00B84DC1" w:rsidRDefault="00CF4425" w:rsidP="00CF4425">
      <w:pPr>
        <w:ind w:right="-1169"/>
      </w:pPr>
      <w:r w:rsidRPr="00B84DC1">
        <w:rPr>
          <w:b/>
        </w:rPr>
        <w:t>Utbildningsprogramkod:</w:t>
      </w:r>
      <w:r w:rsidRPr="00B84DC1">
        <w:t xml:space="preserve"> SO2</w:t>
      </w:r>
      <w:r w:rsidR="0044387A">
        <w:t>7</w:t>
      </w:r>
      <w:r w:rsidRPr="00B84DC1">
        <w:t>UNDT</w:t>
      </w:r>
    </w:p>
    <w:p w14:paraId="1B007080" w14:textId="77777777" w:rsidR="00CF4425" w:rsidRPr="00B84DC1" w:rsidRDefault="00CF4425" w:rsidP="00CF4425">
      <w:pPr>
        <w:ind w:right="-1169"/>
      </w:pPr>
      <w:r w:rsidRPr="00B84DC1">
        <w:rPr>
          <w:b/>
        </w:rPr>
        <w:t>Befattningstyp:</w:t>
      </w:r>
      <w:r w:rsidRPr="00B84DC1">
        <w:t xml:space="preserve"> PK70X Militärtolk</w:t>
      </w:r>
    </w:p>
    <w:p w14:paraId="7AE89FD6" w14:textId="77777777" w:rsidR="00CF4425" w:rsidRPr="00B84DC1" w:rsidRDefault="00CF4425" w:rsidP="00CF4425">
      <w:pPr>
        <w:ind w:right="-1169"/>
      </w:pPr>
    </w:p>
    <w:p w14:paraId="4948C911" w14:textId="77777777" w:rsidR="00CF4425" w:rsidRPr="00B84DC1" w:rsidRDefault="00CF4425" w:rsidP="00CF4425">
      <w:pPr>
        <w:ind w:right="-1169"/>
      </w:pPr>
    </w:p>
    <w:tbl>
      <w:tblPr>
        <w:tblStyle w:val="Tabellrutnt"/>
        <w:tblW w:w="0" w:type="auto"/>
        <w:tblBorders>
          <w:top w:val="none" w:sz="0" w:space="0" w:color="auto"/>
          <w:left w:val="none" w:sz="0" w:space="0" w:color="auto"/>
          <w:bottom w:val="single" w:sz="4" w:space="0" w:color="808080"/>
          <w:right w:val="none" w:sz="0" w:space="0" w:color="auto"/>
          <w:insideH w:val="none" w:sz="0" w:space="0" w:color="auto"/>
          <w:insideV w:val="none" w:sz="0" w:space="0" w:color="auto"/>
        </w:tblBorders>
        <w:tblLook w:val="04A0" w:firstRow="1" w:lastRow="0" w:firstColumn="1" w:lastColumn="0" w:noHBand="0" w:noVBand="1"/>
      </w:tblPr>
      <w:tblGrid>
        <w:gridCol w:w="4514"/>
        <w:gridCol w:w="2259"/>
        <w:gridCol w:w="1130"/>
      </w:tblGrid>
      <w:tr w:rsidR="00CF4425" w:rsidRPr="00A15594" w14:paraId="79342904" w14:textId="77777777" w:rsidTr="00E155D9">
        <w:tc>
          <w:tcPr>
            <w:tcW w:w="7938" w:type="dxa"/>
            <w:gridSpan w:val="3"/>
            <w:tcBorders>
              <w:bottom w:val="single" w:sz="4" w:space="0" w:color="auto"/>
            </w:tcBorders>
            <w:vAlign w:val="bottom"/>
          </w:tcPr>
          <w:p w14:paraId="08567E33" w14:textId="77777777" w:rsidR="00CF4425" w:rsidRPr="00A15594" w:rsidRDefault="00CF4425" w:rsidP="00CF4425">
            <w:pPr>
              <w:ind w:right="-1169"/>
              <w:rPr>
                <w:i/>
                <w:sz w:val="20"/>
              </w:rPr>
            </w:pPr>
            <w:bookmarkStart w:id="2" w:name="_Hlk224020786"/>
            <w:r w:rsidRPr="00A15594">
              <w:rPr>
                <w:i/>
              </w:rPr>
              <w:t>Gemensamma kurser</w:t>
            </w:r>
          </w:p>
        </w:tc>
      </w:tr>
      <w:tr w:rsidR="00CF4425" w:rsidRPr="00A15594" w14:paraId="3414A6AA" w14:textId="77777777" w:rsidTr="00E155D9">
        <w:tblPrEx>
          <w:tblBorders>
            <w:bottom w:val="none" w:sz="0" w:space="0" w:color="auto"/>
          </w:tblBorders>
        </w:tblPrEx>
        <w:trPr>
          <w:trHeight w:val="255"/>
        </w:trPr>
        <w:tc>
          <w:tcPr>
            <w:tcW w:w="7938" w:type="dxa"/>
            <w:gridSpan w:val="3"/>
            <w:shd w:val="clear" w:color="auto" w:fill="auto"/>
            <w:noWrap/>
            <w:vAlign w:val="bottom"/>
          </w:tcPr>
          <w:p w14:paraId="61166B06" w14:textId="77777777" w:rsidR="00CF4425" w:rsidRPr="00A15594" w:rsidRDefault="00CF4425" w:rsidP="00CF4425">
            <w:pPr>
              <w:ind w:right="-1169"/>
              <w:rPr>
                <w:color w:val="000000"/>
                <w:sz w:val="20"/>
              </w:rPr>
            </w:pPr>
            <w:r w:rsidRPr="006419AC">
              <w:rPr>
                <w:b/>
                <w:bCs/>
                <w:sz w:val="20"/>
              </w:rPr>
              <w:t>Genomförande skola:</w:t>
            </w:r>
            <w:r w:rsidRPr="006419AC">
              <w:rPr>
                <w:sz w:val="20"/>
              </w:rPr>
              <w:t xml:space="preserve"> Tolkskolan, </w:t>
            </w:r>
            <w:proofErr w:type="spellStart"/>
            <w:r w:rsidRPr="006419AC">
              <w:rPr>
                <w:sz w:val="20"/>
              </w:rPr>
              <w:t>TolkS</w:t>
            </w:r>
            <w:proofErr w:type="spellEnd"/>
          </w:p>
        </w:tc>
      </w:tr>
      <w:tr w:rsidR="00CF4425" w:rsidRPr="00A15594" w14:paraId="213549A6" w14:textId="77777777" w:rsidTr="00E155D9">
        <w:tblPrEx>
          <w:tblBorders>
            <w:bottom w:val="none" w:sz="0" w:space="0" w:color="auto"/>
          </w:tblBorders>
        </w:tblPrEx>
        <w:trPr>
          <w:trHeight w:hRule="exact" w:val="113"/>
        </w:trPr>
        <w:tc>
          <w:tcPr>
            <w:tcW w:w="7938" w:type="dxa"/>
            <w:gridSpan w:val="3"/>
            <w:noWrap/>
            <w:vAlign w:val="bottom"/>
          </w:tcPr>
          <w:p w14:paraId="174A874D" w14:textId="77777777" w:rsidR="00CF4425" w:rsidRPr="00A15594" w:rsidRDefault="00CF4425" w:rsidP="00CF4425">
            <w:pPr>
              <w:ind w:right="-1169"/>
              <w:rPr>
                <w:color w:val="000000"/>
                <w:sz w:val="20"/>
              </w:rPr>
            </w:pPr>
          </w:p>
        </w:tc>
      </w:tr>
      <w:tr w:rsidR="00CF4425" w:rsidRPr="00A15594" w14:paraId="26E82F7E" w14:textId="77777777" w:rsidTr="00E155D9">
        <w:tblPrEx>
          <w:tblBorders>
            <w:bottom w:val="none" w:sz="0" w:space="0" w:color="auto"/>
          </w:tblBorders>
        </w:tblPrEx>
        <w:trPr>
          <w:trHeight w:val="284"/>
        </w:trPr>
        <w:tc>
          <w:tcPr>
            <w:tcW w:w="4535" w:type="dxa"/>
            <w:noWrap/>
            <w:vAlign w:val="bottom"/>
          </w:tcPr>
          <w:p w14:paraId="14573362" w14:textId="77777777" w:rsidR="00CF4425" w:rsidRPr="00A15594" w:rsidRDefault="00CF4425" w:rsidP="00CF4425">
            <w:pPr>
              <w:spacing w:line="276" w:lineRule="auto"/>
              <w:ind w:right="-1169"/>
              <w:rPr>
                <w:color w:val="000000"/>
                <w:sz w:val="20"/>
              </w:rPr>
            </w:pPr>
            <w:r w:rsidRPr="00A15594">
              <w:rPr>
                <w:color w:val="000000"/>
                <w:sz w:val="20"/>
              </w:rPr>
              <w:t>Fysiskt stridsvärde – SOU 1</w:t>
            </w:r>
          </w:p>
        </w:tc>
        <w:tc>
          <w:tcPr>
            <w:tcW w:w="2269" w:type="dxa"/>
            <w:noWrap/>
            <w:vAlign w:val="bottom"/>
          </w:tcPr>
          <w:p w14:paraId="705AF46A" w14:textId="77777777" w:rsidR="00CF4425" w:rsidRPr="00A15594" w:rsidRDefault="00CF4425" w:rsidP="00CF4425">
            <w:pPr>
              <w:spacing w:line="276" w:lineRule="auto"/>
              <w:ind w:right="-1169"/>
              <w:rPr>
                <w:color w:val="000000"/>
                <w:sz w:val="20"/>
              </w:rPr>
            </w:pPr>
            <w:r w:rsidRPr="00A15594">
              <w:rPr>
                <w:color w:val="000000"/>
                <w:sz w:val="20"/>
              </w:rPr>
              <w:t>FYSV523JSOU1</w:t>
            </w:r>
          </w:p>
        </w:tc>
        <w:tc>
          <w:tcPr>
            <w:tcW w:w="1134" w:type="dxa"/>
            <w:noWrap/>
            <w:vAlign w:val="bottom"/>
          </w:tcPr>
          <w:p w14:paraId="6C5F8117" w14:textId="77777777" w:rsidR="00CF4425" w:rsidRPr="00A15594" w:rsidRDefault="00CF4425" w:rsidP="00CF4425">
            <w:pPr>
              <w:spacing w:line="276" w:lineRule="auto"/>
              <w:ind w:right="-1169"/>
              <w:rPr>
                <w:color w:val="000000"/>
                <w:sz w:val="20"/>
              </w:rPr>
            </w:pPr>
            <w:r w:rsidRPr="00A15594">
              <w:rPr>
                <w:color w:val="000000"/>
                <w:sz w:val="20"/>
              </w:rPr>
              <w:t>6 d</w:t>
            </w:r>
          </w:p>
        </w:tc>
      </w:tr>
      <w:tr w:rsidR="00CF4425" w:rsidRPr="00A15594" w14:paraId="6BC409B7" w14:textId="77777777" w:rsidTr="00E155D9">
        <w:tblPrEx>
          <w:tblBorders>
            <w:bottom w:val="none" w:sz="0" w:space="0" w:color="auto"/>
          </w:tblBorders>
        </w:tblPrEx>
        <w:trPr>
          <w:trHeight w:val="284"/>
        </w:trPr>
        <w:tc>
          <w:tcPr>
            <w:tcW w:w="4535" w:type="dxa"/>
            <w:noWrap/>
            <w:vAlign w:val="bottom"/>
          </w:tcPr>
          <w:p w14:paraId="3472AA0C" w14:textId="77777777" w:rsidR="00CF4425" w:rsidRPr="00A15594" w:rsidRDefault="00CF4425" w:rsidP="00CF4425">
            <w:pPr>
              <w:spacing w:line="276" w:lineRule="auto"/>
              <w:ind w:right="-1169"/>
              <w:rPr>
                <w:color w:val="000000"/>
                <w:sz w:val="20"/>
              </w:rPr>
            </w:pPr>
            <w:r w:rsidRPr="00A15594">
              <w:rPr>
                <w:color w:val="000000"/>
                <w:sz w:val="20"/>
              </w:rPr>
              <w:t>Grundkurs Vinterförmåga</w:t>
            </w:r>
          </w:p>
        </w:tc>
        <w:tc>
          <w:tcPr>
            <w:tcW w:w="2269" w:type="dxa"/>
            <w:noWrap/>
            <w:vAlign w:val="bottom"/>
          </w:tcPr>
          <w:p w14:paraId="2DF26DD2" w14:textId="77777777" w:rsidR="00CF4425" w:rsidRPr="00A15594" w:rsidRDefault="00CF4425" w:rsidP="00CF4425">
            <w:pPr>
              <w:spacing w:line="276" w:lineRule="auto"/>
              <w:ind w:right="-1169"/>
              <w:rPr>
                <w:sz w:val="20"/>
              </w:rPr>
            </w:pPr>
            <w:r w:rsidRPr="00A15594">
              <w:rPr>
                <w:color w:val="000000"/>
                <w:sz w:val="20"/>
              </w:rPr>
              <w:t>VIN422IVE02</w:t>
            </w:r>
          </w:p>
        </w:tc>
        <w:tc>
          <w:tcPr>
            <w:tcW w:w="1134" w:type="dxa"/>
            <w:noWrap/>
            <w:vAlign w:val="bottom"/>
          </w:tcPr>
          <w:p w14:paraId="486BD480" w14:textId="77777777" w:rsidR="00CF4425" w:rsidRPr="00A15594" w:rsidRDefault="00CF4425" w:rsidP="00CF4425">
            <w:pPr>
              <w:spacing w:line="276" w:lineRule="auto"/>
              <w:ind w:right="-1169"/>
              <w:rPr>
                <w:color w:val="000000"/>
                <w:sz w:val="20"/>
              </w:rPr>
            </w:pPr>
            <w:r w:rsidRPr="00A15594">
              <w:rPr>
                <w:color w:val="000000"/>
                <w:sz w:val="20"/>
              </w:rPr>
              <w:t>2 v</w:t>
            </w:r>
          </w:p>
        </w:tc>
      </w:tr>
      <w:tr w:rsidR="00CF4425" w:rsidRPr="00A15594" w14:paraId="61025AB3" w14:textId="77777777" w:rsidTr="00E155D9">
        <w:tblPrEx>
          <w:tblBorders>
            <w:bottom w:val="none" w:sz="0" w:space="0" w:color="auto"/>
          </w:tblBorders>
        </w:tblPrEx>
        <w:trPr>
          <w:trHeight w:val="284"/>
        </w:trPr>
        <w:tc>
          <w:tcPr>
            <w:tcW w:w="4535" w:type="dxa"/>
            <w:noWrap/>
            <w:vAlign w:val="bottom"/>
          </w:tcPr>
          <w:p w14:paraId="5AB59BCD" w14:textId="77777777" w:rsidR="00CF4425" w:rsidRPr="00A15594" w:rsidRDefault="00CF4425" w:rsidP="00CF4425">
            <w:pPr>
              <w:spacing w:line="276" w:lineRule="auto"/>
              <w:ind w:right="-1169"/>
              <w:rPr>
                <w:color w:val="000000"/>
                <w:sz w:val="20"/>
              </w:rPr>
            </w:pPr>
            <w:r w:rsidRPr="00A15594">
              <w:rPr>
                <w:color w:val="000000"/>
                <w:sz w:val="20"/>
              </w:rPr>
              <w:t xml:space="preserve">Krigsvetenskap, grunder taktik </w:t>
            </w:r>
          </w:p>
        </w:tc>
        <w:tc>
          <w:tcPr>
            <w:tcW w:w="2269" w:type="dxa"/>
            <w:noWrap/>
            <w:vAlign w:val="bottom"/>
          </w:tcPr>
          <w:p w14:paraId="0426FE17" w14:textId="77777777" w:rsidR="00CF4425" w:rsidRPr="00A15594" w:rsidRDefault="00CF4425" w:rsidP="00CF4425">
            <w:pPr>
              <w:spacing w:line="276" w:lineRule="auto"/>
              <w:ind w:right="-1169"/>
              <w:rPr>
                <w:sz w:val="20"/>
              </w:rPr>
            </w:pPr>
            <w:r w:rsidRPr="00A15594">
              <w:rPr>
                <w:sz w:val="20"/>
              </w:rPr>
              <w:t>ÄMK423KMH07</w:t>
            </w:r>
          </w:p>
        </w:tc>
        <w:tc>
          <w:tcPr>
            <w:tcW w:w="1134" w:type="dxa"/>
            <w:noWrap/>
            <w:vAlign w:val="bottom"/>
          </w:tcPr>
          <w:p w14:paraId="66EE5A12" w14:textId="77777777" w:rsidR="00CF4425" w:rsidRPr="00A15594" w:rsidRDefault="00CF4425" w:rsidP="00CF4425">
            <w:pPr>
              <w:spacing w:line="276" w:lineRule="auto"/>
              <w:ind w:right="-1169"/>
              <w:rPr>
                <w:color w:val="000000"/>
                <w:sz w:val="20"/>
              </w:rPr>
            </w:pPr>
            <w:r w:rsidRPr="00A15594">
              <w:rPr>
                <w:color w:val="000000"/>
                <w:sz w:val="20"/>
              </w:rPr>
              <w:t>4 v</w:t>
            </w:r>
          </w:p>
        </w:tc>
      </w:tr>
      <w:tr w:rsidR="00CF4425" w:rsidRPr="00A15594" w14:paraId="18604486" w14:textId="77777777" w:rsidTr="00E155D9">
        <w:tblPrEx>
          <w:tblBorders>
            <w:bottom w:val="none" w:sz="0" w:space="0" w:color="auto"/>
          </w:tblBorders>
        </w:tblPrEx>
        <w:trPr>
          <w:trHeight w:val="284"/>
        </w:trPr>
        <w:tc>
          <w:tcPr>
            <w:tcW w:w="4535" w:type="dxa"/>
            <w:noWrap/>
            <w:vAlign w:val="bottom"/>
          </w:tcPr>
          <w:p w14:paraId="325E7007" w14:textId="77777777" w:rsidR="00CF4425" w:rsidRPr="00A15594" w:rsidRDefault="00CF4425" w:rsidP="00CF4425">
            <w:pPr>
              <w:spacing w:line="276" w:lineRule="auto"/>
              <w:ind w:right="-1169"/>
              <w:rPr>
                <w:color w:val="000000"/>
                <w:sz w:val="20"/>
              </w:rPr>
            </w:pPr>
            <w:r w:rsidRPr="00A15594">
              <w:rPr>
                <w:color w:val="000000"/>
                <w:sz w:val="20"/>
              </w:rPr>
              <w:t>Ledarskap befälsföring SOU</w:t>
            </w:r>
          </w:p>
        </w:tc>
        <w:tc>
          <w:tcPr>
            <w:tcW w:w="2269" w:type="dxa"/>
            <w:noWrap/>
            <w:vAlign w:val="bottom"/>
          </w:tcPr>
          <w:p w14:paraId="6BFC7EB4" w14:textId="77777777" w:rsidR="00CF4425" w:rsidRPr="00A15594" w:rsidRDefault="00CF4425" w:rsidP="00CF4425">
            <w:pPr>
              <w:spacing w:line="276" w:lineRule="auto"/>
              <w:ind w:right="-1169"/>
              <w:rPr>
                <w:sz w:val="20"/>
              </w:rPr>
            </w:pPr>
            <w:r w:rsidRPr="00A15594">
              <w:rPr>
                <w:sz w:val="20"/>
              </w:rPr>
              <w:t>LOP523KMH05</w:t>
            </w:r>
          </w:p>
        </w:tc>
        <w:tc>
          <w:tcPr>
            <w:tcW w:w="1134" w:type="dxa"/>
            <w:noWrap/>
            <w:vAlign w:val="bottom"/>
          </w:tcPr>
          <w:p w14:paraId="5095A824" w14:textId="77777777" w:rsidR="00CF4425" w:rsidRPr="00A15594" w:rsidRDefault="00CF4425" w:rsidP="00CF4425">
            <w:pPr>
              <w:spacing w:line="276" w:lineRule="auto"/>
              <w:ind w:right="-1169"/>
              <w:rPr>
                <w:color w:val="000000"/>
                <w:sz w:val="20"/>
              </w:rPr>
            </w:pPr>
            <w:r w:rsidRPr="00A15594">
              <w:rPr>
                <w:color w:val="000000"/>
                <w:sz w:val="20"/>
              </w:rPr>
              <w:t>3 v</w:t>
            </w:r>
          </w:p>
        </w:tc>
      </w:tr>
      <w:tr w:rsidR="00CF4425" w:rsidRPr="00A15594" w14:paraId="4A3BD5BF" w14:textId="77777777" w:rsidTr="00E155D9">
        <w:tblPrEx>
          <w:tblBorders>
            <w:bottom w:val="none" w:sz="0" w:space="0" w:color="auto"/>
          </w:tblBorders>
        </w:tblPrEx>
        <w:trPr>
          <w:trHeight w:val="284"/>
        </w:trPr>
        <w:tc>
          <w:tcPr>
            <w:tcW w:w="4535" w:type="dxa"/>
            <w:noWrap/>
            <w:vAlign w:val="bottom"/>
          </w:tcPr>
          <w:p w14:paraId="40317B2F" w14:textId="77777777" w:rsidR="00CF4425" w:rsidRPr="00A15594" w:rsidRDefault="00CF4425" w:rsidP="00CF4425">
            <w:pPr>
              <w:spacing w:line="276" w:lineRule="auto"/>
              <w:ind w:right="-1169"/>
              <w:rPr>
                <w:color w:val="000000"/>
                <w:sz w:val="20"/>
              </w:rPr>
            </w:pPr>
            <w:r w:rsidRPr="00A15594">
              <w:rPr>
                <w:color w:val="000000"/>
                <w:sz w:val="20"/>
              </w:rPr>
              <w:t>Militärengelska SOU</w:t>
            </w:r>
          </w:p>
        </w:tc>
        <w:tc>
          <w:tcPr>
            <w:tcW w:w="2269" w:type="dxa"/>
            <w:noWrap/>
            <w:vAlign w:val="bottom"/>
          </w:tcPr>
          <w:p w14:paraId="454F7DE2" w14:textId="77777777" w:rsidR="00CF4425" w:rsidRPr="00A15594" w:rsidRDefault="00CF4425" w:rsidP="00CF4425">
            <w:pPr>
              <w:spacing w:line="276" w:lineRule="auto"/>
              <w:ind w:right="-1169"/>
              <w:rPr>
                <w:color w:val="000000"/>
                <w:sz w:val="20"/>
              </w:rPr>
            </w:pPr>
            <w:r w:rsidRPr="00A15594">
              <w:rPr>
                <w:color w:val="000000"/>
                <w:sz w:val="20"/>
              </w:rPr>
              <w:t>MENG522BMHH</w:t>
            </w:r>
          </w:p>
        </w:tc>
        <w:tc>
          <w:tcPr>
            <w:tcW w:w="1134" w:type="dxa"/>
            <w:noWrap/>
            <w:vAlign w:val="bottom"/>
          </w:tcPr>
          <w:p w14:paraId="159D2FB4" w14:textId="77777777" w:rsidR="00CF4425" w:rsidRPr="00A15594" w:rsidRDefault="00CF4425" w:rsidP="00CF4425">
            <w:pPr>
              <w:spacing w:line="276" w:lineRule="auto"/>
              <w:ind w:right="-1169"/>
              <w:rPr>
                <w:color w:val="000000"/>
                <w:sz w:val="20"/>
              </w:rPr>
            </w:pPr>
            <w:r w:rsidRPr="00A15594">
              <w:rPr>
                <w:color w:val="000000"/>
                <w:sz w:val="20"/>
              </w:rPr>
              <w:t>1 v</w:t>
            </w:r>
          </w:p>
        </w:tc>
      </w:tr>
      <w:tr w:rsidR="00CF4425" w:rsidRPr="00A15594" w14:paraId="0F86CC90" w14:textId="77777777" w:rsidTr="00E155D9">
        <w:tblPrEx>
          <w:tblBorders>
            <w:bottom w:val="none" w:sz="0" w:space="0" w:color="auto"/>
          </w:tblBorders>
        </w:tblPrEx>
        <w:trPr>
          <w:trHeight w:val="284"/>
        </w:trPr>
        <w:tc>
          <w:tcPr>
            <w:tcW w:w="4535" w:type="dxa"/>
            <w:noWrap/>
            <w:vAlign w:val="bottom"/>
          </w:tcPr>
          <w:p w14:paraId="7483D38E" w14:textId="77777777" w:rsidR="00CF4425" w:rsidRPr="00A15594" w:rsidRDefault="00CF4425" w:rsidP="00CF4425">
            <w:pPr>
              <w:spacing w:line="276" w:lineRule="auto"/>
              <w:ind w:right="-1169"/>
              <w:rPr>
                <w:color w:val="000000"/>
                <w:sz w:val="20"/>
              </w:rPr>
            </w:pPr>
            <w:r w:rsidRPr="00A15594">
              <w:rPr>
                <w:color w:val="000000"/>
                <w:sz w:val="20"/>
              </w:rPr>
              <w:t>Pedagogik utbildningsmetodik SOU</w:t>
            </w:r>
          </w:p>
        </w:tc>
        <w:tc>
          <w:tcPr>
            <w:tcW w:w="2269" w:type="dxa"/>
            <w:noWrap/>
            <w:vAlign w:val="bottom"/>
          </w:tcPr>
          <w:p w14:paraId="0057E042" w14:textId="77777777" w:rsidR="00CF4425" w:rsidRPr="00A15594" w:rsidRDefault="00CF4425" w:rsidP="00CF4425">
            <w:pPr>
              <w:spacing w:line="276" w:lineRule="auto"/>
              <w:ind w:right="-1169"/>
              <w:rPr>
                <w:color w:val="000000"/>
                <w:sz w:val="20"/>
              </w:rPr>
            </w:pPr>
            <w:r w:rsidRPr="00A15594">
              <w:rPr>
                <w:sz w:val="20"/>
              </w:rPr>
              <w:t>LOP523KMH04</w:t>
            </w:r>
          </w:p>
        </w:tc>
        <w:tc>
          <w:tcPr>
            <w:tcW w:w="1134" w:type="dxa"/>
            <w:noWrap/>
            <w:vAlign w:val="bottom"/>
          </w:tcPr>
          <w:p w14:paraId="4642E638" w14:textId="77777777" w:rsidR="00CF4425" w:rsidRPr="00A15594" w:rsidRDefault="00CF4425" w:rsidP="00CF4425">
            <w:pPr>
              <w:spacing w:line="276" w:lineRule="auto"/>
              <w:ind w:right="-1169"/>
              <w:rPr>
                <w:color w:val="000000"/>
                <w:sz w:val="20"/>
              </w:rPr>
            </w:pPr>
            <w:r w:rsidRPr="00A15594">
              <w:rPr>
                <w:color w:val="000000"/>
                <w:sz w:val="20"/>
              </w:rPr>
              <w:t>3 v</w:t>
            </w:r>
          </w:p>
        </w:tc>
      </w:tr>
      <w:tr w:rsidR="00CF4425" w:rsidRPr="00A15594" w14:paraId="294845EC" w14:textId="77777777" w:rsidTr="00E155D9">
        <w:tblPrEx>
          <w:tblBorders>
            <w:bottom w:val="none" w:sz="0" w:space="0" w:color="auto"/>
          </w:tblBorders>
        </w:tblPrEx>
        <w:trPr>
          <w:trHeight w:val="284"/>
        </w:trPr>
        <w:tc>
          <w:tcPr>
            <w:tcW w:w="4535" w:type="dxa"/>
            <w:noWrap/>
            <w:vAlign w:val="bottom"/>
          </w:tcPr>
          <w:p w14:paraId="4162667C" w14:textId="77777777" w:rsidR="00CF4425" w:rsidRPr="00A15594" w:rsidRDefault="00CF4425" w:rsidP="00CF4425">
            <w:pPr>
              <w:spacing w:line="276" w:lineRule="auto"/>
              <w:ind w:right="-1169"/>
              <w:rPr>
                <w:color w:val="000000"/>
                <w:sz w:val="20"/>
              </w:rPr>
            </w:pPr>
            <w:r w:rsidRPr="00A15594">
              <w:rPr>
                <w:sz w:val="20"/>
              </w:rPr>
              <w:t>Syntes GOU</w:t>
            </w:r>
          </w:p>
        </w:tc>
        <w:tc>
          <w:tcPr>
            <w:tcW w:w="2269" w:type="dxa"/>
            <w:noWrap/>
            <w:vAlign w:val="bottom"/>
          </w:tcPr>
          <w:p w14:paraId="77028965" w14:textId="77777777" w:rsidR="00CF4425" w:rsidRPr="00A15594" w:rsidRDefault="00CF4425" w:rsidP="00CF4425">
            <w:pPr>
              <w:spacing w:line="276" w:lineRule="auto"/>
              <w:ind w:right="-1169"/>
              <w:rPr>
                <w:color w:val="000000"/>
                <w:sz w:val="20"/>
              </w:rPr>
            </w:pPr>
            <w:r w:rsidRPr="00A15594">
              <w:rPr>
                <w:sz w:val="20"/>
              </w:rPr>
              <w:t>ÄMKFK110SY01</w:t>
            </w:r>
          </w:p>
        </w:tc>
        <w:tc>
          <w:tcPr>
            <w:tcW w:w="1134" w:type="dxa"/>
            <w:noWrap/>
            <w:vAlign w:val="bottom"/>
          </w:tcPr>
          <w:p w14:paraId="375DEC8A" w14:textId="77777777" w:rsidR="00CF4425" w:rsidRPr="00A15594" w:rsidRDefault="00CF4425" w:rsidP="00CF4425">
            <w:pPr>
              <w:spacing w:line="276" w:lineRule="auto"/>
              <w:ind w:right="-1169"/>
              <w:rPr>
                <w:color w:val="000000"/>
                <w:sz w:val="20"/>
              </w:rPr>
            </w:pPr>
            <w:r w:rsidRPr="00A15594">
              <w:rPr>
                <w:sz w:val="20"/>
              </w:rPr>
              <w:t>7 d</w:t>
            </w:r>
          </w:p>
        </w:tc>
      </w:tr>
      <w:tr w:rsidR="00CF4425" w:rsidRPr="00A15594" w14:paraId="67A2DB93" w14:textId="77777777" w:rsidTr="00E155D9">
        <w:tblPrEx>
          <w:tblBorders>
            <w:bottom w:val="none" w:sz="0" w:space="0" w:color="auto"/>
          </w:tblBorders>
        </w:tblPrEx>
        <w:trPr>
          <w:trHeight w:val="284"/>
        </w:trPr>
        <w:tc>
          <w:tcPr>
            <w:tcW w:w="4535" w:type="dxa"/>
            <w:noWrap/>
            <w:vAlign w:val="bottom"/>
          </w:tcPr>
          <w:p w14:paraId="54AF35C4" w14:textId="77777777" w:rsidR="00CF4425" w:rsidRPr="00A15594" w:rsidRDefault="00CF4425" w:rsidP="00CF4425">
            <w:pPr>
              <w:spacing w:line="276" w:lineRule="auto"/>
              <w:ind w:right="-1169"/>
              <w:rPr>
                <w:color w:val="000000"/>
                <w:sz w:val="20"/>
              </w:rPr>
            </w:pPr>
            <w:r w:rsidRPr="00A15594">
              <w:rPr>
                <w:color w:val="000000"/>
                <w:sz w:val="20"/>
              </w:rPr>
              <w:t xml:space="preserve">Totalförsvar och Folkrätt Grundkurs </w:t>
            </w:r>
          </w:p>
        </w:tc>
        <w:tc>
          <w:tcPr>
            <w:tcW w:w="2269" w:type="dxa"/>
            <w:noWrap/>
            <w:vAlign w:val="bottom"/>
          </w:tcPr>
          <w:p w14:paraId="60AE8189" w14:textId="77777777" w:rsidR="00CF4425" w:rsidRPr="00A15594" w:rsidRDefault="00CF4425" w:rsidP="00CF4425">
            <w:pPr>
              <w:spacing w:line="276" w:lineRule="auto"/>
              <w:ind w:right="-1169"/>
              <w:rPr>
                <w:color w:val="000000"/>
                <w:sz w:val="20"/>
              </w:rPr>
            </w:pPr>
            <w:r w:rsidRPr="00A15594">
              <w:rPr>
                <w:sz w:val="20"/>
              </w:rPr>
              <w:t>ÄMS423KMH06</w:t>
            </w:r>
          </w:p>
        </w:tc>
        <w:tc>
          <w:tcPr>
            <w:tcW w:w="1134" w:type="dxa"/>
            <w:noWrap/>
            <w:vAlign w:val="bottom"/>
          </w:tcPr>
          <w:p w14:paraId="21AC3CBD" w14:textId="77777777" w:rsidR="00CF4425" w:rsidRPr="00A15594" w:rsidRDefault="00CF4425" w:rsidP="00CF4425">
            <w:pPr>
              <w:spacing w:line="276" w:lineRule="auto"/>
              <w:ind w:right="-1169"/>
              <w:rPr>
                <w:color w:val="000000"/>
                <w:sz w:val="20"/>
              </w:rPr>
            </w:pPr>
            <w:r w:rsidRPr="00A15594">
              <w:rPr>
                <w:color w:val="000000"/>
                <w:sz w:val="20"/>
              </w:rPr>
              <w:t>2 v</w:t>
            </w:r>
          </w:p>
        </w:tc>
      </w:tr>
      <w:bookmarkEnd w:id="2"/>
    </w:tbl>
    <w:p w14:paraId="6DCE8A17" w14:textId="77777777" w:rsidR="00CF4425" w:rsidRPr="00B84DC1" w:rsidRDefault="00CF4425" w:rsidP="00CF4425">
      <w:pPr>
        <w:ind w:right="-1169"/>
      </w:pPr>
    </w:p>
    <w:p w14:paraId="27947F94" w14:textId="77777777" w:rsidR="00CF4425" w:rsidRPr="00B84DC1" w:rsidRDefault="00CF4425" w:rsidP="00CF4425">
      <w:pPr>
        <w:ind w:right="-1169"/>
      </w:pPr>
    </w:p>
    <w:p w14:paraId="06EF27E9" w14:textId="77777777" w:rsidR="00CF4425" w:rsidRDefault="00CF4425" w:rsidP="00CF4425">
      <w:pPr>
        <w:ind w:right="-1169"/>
      </w:pPr>
    </w:p>
    <w:p w14:paraId="1FDAD2A3" w14:textId="77777777" w:rsidR="00CF4425" w:rsidRDefault="00CF4425" w:rsidP="00CF4425">
      <w:pPr>
        <w:ind w:right="-1169"/>
      </w:pPr>
    </w:p>
    <w:tbl>
      <w:tblPr>
        <w:tblStyle w:val="Tabellrutnt"/>
        <w:tblW w:w="7938" w:type="dxa"/>
        <w:tblBorders>
          <w:top w:val="none" w:sz="0" w:space="0" w:color="auto"/>
          <w:left w:val="none" w:sz="0" w:space="0" w:color="auto"/>
          <w:bottom w:val="single" w:sz="4" w:space="0" w:color="808080"/>
          <w:right w:val="none" w:sz="0" w:space="0" w:color="auto"/>
          <w:insideH w:val="none" w:sz="0" w:space="0" w:color="auto"/>
          <w:insideV w:val="none" w:sz="0" w:space="0" w:color="auto"/>
        </w:tblBorders>
        <w:tblLook w:val="04A0" w:firstRow="1" w:lastRow="0" w:firstColumn="1" w:lastColumn="0" w:noHBand="0" w:noVBand="1"/>
      </w:tblPr>
      <w:tblGrid>
        <w:gridCol w:w="4535"/>
        <w:gridCol w:w="2269"/>
        <w:gridCol w:w="1134"/>
      </w:tblGrid>
      <w:tr w:rsidR="00CF4425" w:rsidRPr="00A15594" w14:paraId="3D27E154" w14:textId="77777777" w:rsidTr="00E155D9">
        <w:tc>
          <w:tcPr>
            <w:tcW w:w="7938" w:type="dxa"/>
            <w:gridSpan w:val="3"/>
            <w:tcBorders>
              <w:bottom w:val="single" w:sz="4" w:space="0" w:color="auto"/>
            </w:tcBorders>
            <w:vAlign w:val="bottom"/>
          </w:tcPr>
          <w:p w14:paraId="28CF8B83" w14:textId="77777777" w:rsidR="00CF4425" w:rsidRPr="00A15594" w:rsidRDefault="00CF4425" w:rsidP="00CF4425">
            <w:pPr>
              <w:ind w:right="-1169"/>
              <w:rPr>
                <w:i/>
                <w:sz w:val="20"/>
              </w:rPr>
            </w:pPr>
            <w:r w:rsidRPr="00A15594">
              <w:rPr>
                <w:i/>
              </w:rPr>
              <w:t>Inriktningens ingående kurser</w:t>
            </w:r>
          </w:p>
        </w:tc>
      </w:tr>
      <w:tr w:rsidR="00CF4425" w:rsidRPr="00A15594" w14:paraId="0E08D1DF" w14:textId="77777777" w:rsidTr="00E155D9">
        <w:tblPrEx>
          <w:tblBorders>
            <w:bottom w:val="none" w:sz="0" w:space="0" w:color="auto"/>
          </w:tblBorders>
        </w:tblPrEx>
        <w:trPr>
          <w:trHeight w:val="255"/>
        </w:trPr>
        <w:tc>
          <w:tcPr>
            <w:tcW w:w="7938" w:type="dxa"/>
            <w:gridSpan w:val="3"/>
            <w:noWrap/>
            <w:vAlign w:val="bottom"/>
          </w:tcPr>
          <w:p w14:paraId="3DFC2AF5" w14:textId="77777777" w:rsidR="00CF4425" w:rsidRPr="00A15594" w:rsidRDefault="00CF4425" w:rsidP="00CF4425">
            <w:pPr>
              <w:ind w:right="-1169"/>
              <w:rPr>
                <w:color w:val="000000"/>
                <w:sz w:val="20"/>
              </w:rPr>
            </w:pPr>
            <w:r w:rsidRPr="00A15594">
              <w:rPr>
                <w:b/>
                <w:bCs/>
                <w:sz w:val="20"/>
              </w:rPr>
              <w:t>Genomförande skola:</w:t>
            </w:r>
            <w:r w:rsidRPr="00A15594">
              <w:rPr>
                <w:sz w:val="20"/>
              </w:rPr>
              <w:t xml:space="preserve"> </w:t>
            </w:r>
            <w:proofErr w:type="spellStart"/>
            <w:r w:rsidRPr="00A15594">
              <w:rPr>
                <w:sz w:val="20"/>
              </w:rPr>
              <w:t>TolkS</w:t>
            </w:r>
            <w:proofErr w:type="spellEnd"/>
          </w:p>
        </w:tc>
      </w:tr>
      <w:tr w:rsidR="00CF4425" w:rsidRPr="00A15594" w14:paraId="4C002FE3" w14:textId="77777777" w:rsidTr="00E155D9">
        <w:tblPrEx>
          <w:tblBorders>
            <w:bottom w:val="none" w:sz="0" w:space="0" w:color="auto"/>
          </w:tblBorders>
        </w:tblPrEx>
        <w:trPr>
          <w:trHeight w:hRule="exact" w:val="113"/>
        </w:trPr>
        <w:tc>
          <w:tcPr>
            <w:tcW w:w="7938" w:type="dxa"/>
            <w:gridSpan w:val="3"/>
            <w:noWrap/>
            <w:vAlign w:val="bottom"/>
          </w:tcPr>
          <w:p w14:paraId="03681BD3" w14:textId="77777777" w:rsidR="00CF4425" w:rsidRPr="00A15594" w:rsidRDefault="00CF4425" w:rsidP="00CF4425">
            <w:pPr>
              <w:ind w:right="-1169"/>
              <w:rPr>
                <w:color w:val="000000"/>
                <w:sz w:val="20"/>
              </w:rPr>
            </w:pPr>
          </w:p>
        </w:tc>
      </w:tr>
      <w:tr w:rsidR="00CF4425" w:rsidRPr="00A15594" w14:paraId="20295D55" w14:textId="77777777" w:rsidTr="00E155D9">
        <w:tblPrEx>
          <w:tblBorders>
            <w:bottom w:val="none" w:sz="0" w:space="0" w:color="auto"/>
          </w:tblBorders>
        </w:tblPrEx>
        <w:trPr>
          <w:trHeight w:val="284"/>
        </w:trPr>
        <w:tc>
          <w:tcPr>
            <w:tcW w:w="4535" w:type="dxa"/>
            <w:noWrap/>
          </w:tcPr>
          <w:p w14:paraId="3E3A072F" w14:textId="77777777" w:rsidR="00CF4425" w:rsidRPr="00A15594" w:rsidRDefault="00CF4425" w:rsidP="00CF4425">
            <w:pPr>
              <w:spacing w:line="276" w:lineRule="auto"/>
              <w:ind w:right="-1169"/>
              <w:rPr>
                <w:color w:val="000000"/>
                <w:sz w:val="20"/>
              </w:rPr>
            </w:pPr>
            <w:r w:rsidRPr="00A15594">
              <w:rPr>
                <w:sz w:val="20"/>
              </w:rPr>
              <w:t>Fortsättningskurs typspråk Militärtolk</w:t>
            </w:r>
          </w:p>
        </w:tc>
        <w:tc>
          <w:tcPr>
            <w:tcW w:w="2269" w:type="dxa"/>
            <w:noWrap/>
          </w:tcPr>
          <w:p w14:paraId="5332693E" w14:textId="77777777" w:rsidR="00CF4425" w:rsidRPr="00A15594" w:rsidRDefault="00CF4425" w:rsidP="00CF4425">
            <w:pPr>
              <w:spacing w:line="276" w:lineRule="auto"/>
              <w:ind w:right="-1169"/>
              <w:rPr>
                <w:color w:val="000000"/>
                <w:sz w:val="20"/>
              </w:rPr>
            </w:pPr>
            <w:r w:rsidRPr="00A15594">
              <w:rPr>
                <w:sz w:val="20"/>
              </w:rPr>
              <w:t>UND424DAA74</w:t>
            </w:r>
          </w:p>
        </w:tc>
        <w:tc>
          <w:tcPr>
            <w:tcW w:w="1134" w:type="dxa"/>
            <w:noWrap/>
          </w:tcPr>
          <w:p w14:paraId="4FFC6130" w14:textId="77777777" w:rsidR="00CF4425" w:rsidRPr="00A15594" w:rsidRDefault="00CF4425" w:rsidP="00CF4425">
            <w:pPr>
              <w:spacing w:line="276" w:lineRule="auto"/>
              <w:ind w:right="-1169"/>
              <w:rPr>
                <w:color w:val="000000"/>
                <w:sz w:val="20"/>
              </w:rPr>
            </w:pPr>
            <w:r w:rsidRPr="00A15594">
              <w:rPr>
                <w:sz w:val="20"/>
              </w:rPr>
              <w:t>12 v</w:t>
            </w:r>
          </w:p>
        </w:tc>
      </w:tr>
      <w:tr w:rsidR="00CF4425" w:rsidRPr="00A15594" w14:paraId="190F082B" w14:textId="77777777" w:rsidTr="00E155D9">
        <w:tblPrEx>
          <w:tblBorders>
            <w:bottom w:val="none" w:sz="0" w:space="0" w:color="auto"/>
          </w:tblBorders>
        </w:tblPrEx>
        <w:trPr>
          <w:trHeight w:val="284"/>
        </w:trPr>
        <w:tc>
          <w:tcPr>
            <w:tcW w:w="4535" w:type="dxa"/>
            <w:noWrap/>
          </w:tcPr>
          <w:p w14:paraId="6DEE591F" w14:textId="77777777" w:rsidR="00CF4425" w:rsidRPr="00A15594" w:rsidRDefault="00CF4425" w:rsidP="00CF4425">
            <w:pPr>
              <w:spacing w:line="276" w:lineRule="auto"/>
              <w:ind w:right="-1169"/>
              <w:rPr>
                <w:color w:val="000000"/>
                <w:sz w:val="20"/>
              </w:rPr>
            </w:pPr>
            <w:r w:rsidRPr="00A15594">
              <w:rPr>
                <w:sz w:val="20"/>
              </w:rPr>
              <w:t>Fördjupningskurs typspråk Militärtolk</w:t>
            </w:r>
          </w:p>
        </w:tc>
        <w:tc>
          <w:tcPr>
            <w:tcW w:w="2269" w:type="dxa"/>
            <w:noWrap/>
          </w:tcPr>
          <w:p w14:paraId="6BDDF2E5" w14:textId="77777777" w:rsidR="00CF4425" w:rsidRPr="00A15594" w:rsidRDefault="00CF4425" w:rsidP="00CF4425">
            <w:pPr>
              <w:spacing w:line="276" w:lineRule="auto"/>
              <w:ind w:right="-1169"/>
              <w:rPr>
                <w:sz w:val="20"/>
              </w:rPr>
            </w:pPr>
            <w:r w:rsidRPr="00A15594">
              <w:rPr>
                <w:sz w:val="20"/>
              </w:rPr>
              <w:t>UND424DAA75</w:t>
            </w:r>
          </w:p>
        </w:tc>
        <w:tc>
          <w:tcPr>
            <w:tcW w:w="1134" w:type="dxa"/>
            <w:noWrap/>
          </w:tcPr>
          <w:p w14:paraId="3CBC261D" w14:textId="77777777" w:rsidR="00CF4425" w:rsidRPr="00A15594" w:rsidRDefault="00CF4425" w:rsidP="00CF4425">
            <w:pPr>
              <w:spacing w:line="276" w:lineRule="auto"/>
              <w:ind w:right="-1169"/>
              <w:rPr>
                <w:color w:val="000000"/>
                <w:sz w:val="20"/>
              </w:rPr>
            </w:pPr>
            <w:r w:rsidRPr="00A15594">
              <w:rPr>
                <w:sz w:val="20"/>
              </w:rPr>
              <w:t>12 v</w:t>
            </w:r>
          </w:p>
        </w:tc>
      </w:tr>
      <w:tr w:rsidR="00CF4425" w:rsidRPr="00A15594" w14:paraId="0C149B53" w14:textId="77777777" w:rsidTr="00E155D9">
        <w:tblPrEx>
          <w:tblBorders>
            <w:bottom w:val="none" w:sz="0" w:space="0" w:color="auto"/>
          </w:tblBorders>
        </w:tblPrEx>
        <w:trPr>
          <w:trHeight w:val="284"/>
        </w:trPr>
        <w:tc>
          <w:tcPr>
            <w:tcW w:w="4535" w:type="dxa"/>
            <w:noWrap/>
          </w:tcPr>
          <w:p w14:paraId="70B92718" w14:textId="77777777" w:rsidR="00CF4425" w:rsidRPr="00A15594" w:rsidRDefault="00CF4425" w:rsidP="00CF4425">
            <w:pPr>
              <w:spacing w:line="276" w:lineRule="auto"/>
              <w:ind w:right="-1169"/>
              <w:rPr>
                <w:color w:val="000000"/>
                <w:sz w:val="20"/>
              </w:rPr>
            </w:pPr>
            <w:r w:rsidRPr="00A15594">
              <w:rPr>
                <w:sz w:val="20"/>
              </w:rPr>
              <w:t>Grundkurs typspråk Militärtolk</w:t>
            </w:r>
          </w:p>
        </w:tc>
        <w:tc>
          <w:tcPr>
            <w:tcW w:w="2269" w:type="dxa"/>
            <w:noWrap/>
          </w:tcPr>
          <w:p w14:paraId="0A1DBCE2" w14:textId="77777777" w:rsidR="00CF4425" w:rsidRPr="00A15594" w:rsidRDefault="00CF4425" w:rsidP="00CF4425">
            <w:pPr>
              <w:spacing w:line="276" w:lineRule="auto"/>
              <w:ind w:right="-1169"/>
              <w:rPr>
                <w:sz w:val="20"/>
              </w:rPr>
            </w:pPr>
            <w:r w:rsidRPr="00A15594">
              <w:rPr>
                <w:sz w:val="20"/>
              </w:rPr>
              <w:t>UND424DAA73</w:t>
            </w:r>
          </w:p>
        </w:tc>
        <w:tc>
          <w:tcPr>
            <w:tcW w:w="1134" w:type="dxa"/>
            <w:noWrap/>
          </w:tcPr>
          <w:p w14:paraId="31E3D2A4" w14:textId="77777777" w:rsidR="00CF4425" w:rsidRPr="00A15594" w:rsidRDefault="00CF4425" w:rsidP="00CF4425">
            <w:pPr>
              <w:spacing w:line="276" w:lineRule="auto"/>
              <w:ind w:right="-1169"/>
              <w:rPr>
                <w:color w:val="000000"/>
                <w:sz w:val="20"/>
              </w:rPr>
            </w:pPr>
            <w:r w:rsidRPr="00A15594">
              <w:rPr>
                <w:sz w:val="20"/>
              </w:rPr>
              <w:t>12 v</w:t>
            </w:r>
          </w:p>
        </w:tc>
      </w:tr>
      <w:tr w:rsidR="00CF4425" w:rsidRPr="00A15594" w14:paraId="484E9EAE" w14:textId="77777777" w:rsidTr="00E155D9">
        <w:tblPrEx>
          <w:tblBorders>
            <w:bottom w:val="none" w:sz="0" w:space="0" w:color="auto"/>
          </w:tblBorders>
        </w:tblPrEx>
        <w:trPr>
          <w:trHeight w:val="284"/>
        </w:trPr>
        <w:tc>
          <w:tcPr>
            <w:tcW w:w="4535" w:type="dxa"/>
            <w:noWrap/>
          </w:tcPr>
          <w:p w14:paraId="0D97660B" w14:textId="77777777" w:rsidR="00CF4425" w:rsidRPr="00A15594" w:rsidRDefault="00CF4425" w:rsidP="00CF4425">
            <w:pPr>
              <w:spacing w:line="276" w:lineRule="auto"/>
              <w:ind w:right="-1169"/>
              <w:rPr>
                <w:color w:val="000000"/>
                <w:sz w:val="20"/>
              </w:rPr>
            </w:pPr>
            <w:r w:rsidRPr="00A15594">
              <w:rPr>
                <w:sz w:val="20"/>
              </w:rPr>
              <w:t>Militärengelska för militärtolk</w:t>
            </w:r>
          </w:p>
        </w:tc>
        <w:tc>
          <w:tcPr>
            <w:tcW w:w="2269" w:type="dxa"/>
            <w:noWrap/>
          </w:tcPr>
          <w:p w14:paraId="043271E4" w14:textId="77777777" w:rsidR="00CF4425" w:rsidRPr="00A15594" w:rsidRDefault="00CF4425" w:rsidP="00CF4425">
            <w:pPr>
              <w:spacing w:line="276" w:lineRule="auto"/>
              <w:ind w:right="-1169"/>
              <w:rPr>
                <w:sz w:val="20"/>
              </w:rPr>
            </w:pPr>
            <w:r w:rsidRPr="00A15594">
              <w:rPr>
                <w:sz w:val="20"/>
              </w:rPr>
              <w:t>UNDGK841US83</w:t>
            </w:r>
          </w:p>
        </w:tc>
        <w:tc>
          <w:tcPr>
            <w:tcW w:w="1134" w:type="dxa"/>
            <w:noWrap/>
          </w:tcPr>
          <w:p w14:paraId="1E47ECA8" w14:textId="77777777" w:rsidR="00CF4425" w:rsidRPr="00A15594" w:rsidRDefault="00CF4425" w:rsidP="00CF4425">
            <w:pPr>
              <w:spacing w:line="276" w:lineRule="auto"/>
              <w:ind w:right="-1169"/>
              <w:rPr>
                <w:color w:val="000000"/>
                <w:sz w:val="20"/>
              </w:rPr>
            </w:pPr>
            <w:r w:rsidRPr="00A15594">
              <w:rPr>
                <w:sz w:val="20"/>
              </w:rPr>
              <w:t>1 v</w:t>
            </w:r>
          </w:p>
        </w:tc>
      </w:tr>
      <w:tr w:rsidR="00CF4425" w:rsidRPr="00A15594" w14:paraId="0AF2C89C" w14:textId="77777777" w:rsidTr="00E155D9">
        <w:tblPrEx>
          <w:tblBorders>
            <w:bottom w:val="none" w:sz="0" w:space="0" w:color="auto"/>
          </w:tblBorders>
        </w:tblPrEx>
        <w:trPr>
          <w:trHeight w:val="284"/>
        </w:trPr>
        <w:tc>
          <w:tcPr>
            <w:tcW w:w="4535" w:type="dxa"/>
            <w:noWrap/>
          </w:tcPr>
          <w:p w14:paraId="0B2A5527" w14:textId="77777777" w:rsidR="00CF4425" w:rsidRPr="00A15594" w:rsidRDefault="00CF4425" w:rsidP="00CF4425">
            <w:pPr>
              <w:spacing w:line="276" w:lineRule="auto"/>
              <w:ind w:right="-1169"/>
              <w:rPr>
                <w:color w:val="000000"/>
                <w:sz w:val="20"/>
              </w:rPr>
            </w:pPr>
            <w:r w:rsidRPr="00A15594">
              <w:rPr>
                <w:sz w:val="20"/>
              </w:rPr>
              <w:t>Stridsteknik för militärtolk</w:t>
            </w:r>
            <w:r w:rsidRPr="00A15594">
              <w:rPr>
                <w:sz w:val="20"/>
                <w:vertAlign w:val="superscript"/>
              </w:rPr>
              <w:footnoteReference w:id="3"/>
            </w:r>
          </w:p>
        </w:tc>
        <w:tc>
          <w:tcPr>
            <w:tcW w:w="2269" w:type="dxa"/>
            <w:noWrap/>
          </w:tcPr>
          <w:p w14:paraId="721167C5" w14:textId="77777777" w:rsidR="00CF4425" w:rsidRPr="00A15594" w:rsidRDefault="00CF4425" w:rsidP="00CF4425">
            <w:pPr>
              <w:spacing w:line="276" w:lineRule="auto"/>
              <w:ind w:right="-1169"/>
              <w:rPr>
                <w:sz w:val="20"/>
              </w:rPr>
            </w:pPr>
            <w:r w:rsidRPr="00A15594">
              <w:rPr>
                <w:sz w:val="20"/>
              </w:rPr>
              <w:t>UND524KAA77</w:t>
            </w:r>
          </w:p>
        </w:tc>
        <w:tc>
          <w:tcPr>
            <w:tcW w:w="1134" w:type="dxa"/>
            <w:noWrap/>
          </w:tcPr>
          <w:p w14:paraId="20C6F006" w14:textId="77777777" w:rsidR="00CF4425" w:rsidRPr="00A15594" w:rsidRDefault="00CF4425" w:rsidP="00CF4425">
            <w:pPr>
              <w:spacing w:line="276" w:lineRule="auto"/>
              <w:ind w:right="-1169"/>
              <w:rPr>
                <w:color w:val="000000"/>
                <w:sz w:val="20"/>
              </w:rPr>
            </w:pPr>
            <w:r w:rsidRPr="00A15594">
              <w:rPr>
                <w:sz w:val="20"/>
              </w:rPr>
              <w:t>8 v</w:t>
            </w:r>
          </w:p>
        </w:tc>
      </w:tr>
      <w:tr w:rsidR="00CF4425" w:rsidRPr="00A15594" w14:paraId="2BE1C1B1" w14:textId="77777777" w:rsidTr="00E155D9">
        <w:tblPrEx>
          <w:tblBorders>
            <w:bottom w:val="none" w:sz="0" w:space="0" w:color="auto"/>
          </w:tblBorders>
        </w:tblPrEx>
        <w:trPr>
          <w:trHeight w:val="284"/>
        </w:trPr>
        <w:tc>
          <w:tcPr>
            <w:tcW w:w="4535" w:type="dxa"/>
            <w:noWrap/>
          </w:tcPr>
          <w:p w14:paraId="1F06C584" w14:textId="77777777" w:rsidR="00CF4425" w:rsidRPr="00A15594" w:rsidRDefault="00CF4425" w:rsidP="00CF4425">
            <w:pPr>
              <w:spacing w:line="276" w:lineRule="auto"/>
              <w:ind w:right="-1169"/>
              <w:rPr>
                <w:color w:val="000000"/>
                <w:sz w:val="20"/>
              </w:rPr>
            </w:pPr>
            <w:r w:rsidRPr="00A15594">
              <w:rPr>
                <w:sz w:val="20"/>
              </w:rPr>
              <w:t>Tolkningsteknik för militärtolk</w:t>
            </w:r>
          </w:p>
        </w:tc>
        <w:tc>
          <w:tcPr>
            <w:tcW w:w="2269" w:type="dxa"/>
            <w:noWrap/>
          </w:tcPr>
          <w:p w14:paraId="61D41F4F" w14:textId="77777777" w:rsidR="00CF4425" w:rsidRPr="00A15594" w:rsidRDefault="00CF4425" w:rsidP="00CF4425">
            <w:pPr>
              <w:spacing w:line="276" w:lineRule="auto"/>
              <w:ind w:right="-1169"/>
              <w:rPr>
                <w:sz w:val="20"/>
              </w:rPr>
            </w:pPr>
            <w:r w:rsidRPr="00A15594">
              <w:rPr>
                <w:sz w:val="20"/>
              </w:rPr>
              <w:t>UNDGK841US82</w:t>
            </w:r>
          </w:p>
        </w:tc>
        <w:tc>
          <w:tcPr>
            <w:tcW w:w="1134" w:type="dxa"/>
            <w:noWrap/>
          </w:tcPr>
          <w:p w14:paraId="21C2090B" w14:textId="77777777" w:rsidR="00CF4425" w:rsidRPr="00A15594" w:rsidRDefault="00CF4425" w:rsidP="00CF4425">
            <w:pPr>
              <w:spacing w:line="276" w:lineRule="auto"/>
              <w:ind w:right="-1169"/>
              <w:rPr>
                <w:color w:val="000000"/>
                <w:sz w:val="20"/>
              </w:rPr>
            </w:pPr>
            <w:r w:rsidRPr="00A15594">
              <w:rPr>
                <w:sz w:val="20"/>
              </w:rPr>
              <w:t>4 v</w:t>
            </w:r>
          </w:p>
        </w:tc>
      </w:tr>
    </w:tbl>
    <w:p w14:paraId="0ED05CD9" w14:textId="77777777" w:rsidR="00CF4425" w:rsidRPr="00B84DC1" w:rsidRDefault="00CF4425" w:rsidP="00CF4425">
      <w:pPr>
        <w:ind w:right="-1169"/>
      </w:pPr>
    </w:p>
    <w:p w14:paraId="6A86B77D" w14:textId="77777777" w:rsidR="00CF4425" w:rsidRPr="00B84DC1" w:rsidRDefault="00CF4425" w:rsidP="00CF4425">
      <w:pPr>
        <w:ind w:right="-1169"/>
      </w:pPr>
    </w:p>
    <w:p w14:paraId="4D3A1B43" w14:textId="77777777" w:rsidR="00CF4425" w:rsidRDefault="00CF4425" w:rsidP="00CF4425">
      <w:pPr>
        <w:ind w:right="-1169"/>
      </w:pPr>
      <w:r>
        <w:br w:type="page"/>
      </w:r>
    </w:p>
    <w:p w14:paraId="4934C5E9" w14:textId="77777777" w:rsidR="00CF4425" w:rsidRPr="00B84DC1" w:rsidRDefault="00CF4425" w:rsidP="00CF4425">
      <w:pPr>
        <w:ind w:right="-1169"/>
      </w:pPr>
    </w:p>
    <w:tbl>
      <w:tblPr>
        <w:tblStyle w:val="Tabellrutnt"/>
        <w:tblW w:w="9047" w:type="dxa"/>
        <w:tblBorders>
          <w:top w:val="none" w:sz="0" w:space="0" w:color="auto"/>
          <w:left w:val="none" w:sz="0" w:space="0" w:color="auto"/>
          <w:bottom w:val="single" w:sz="4" w:space="0" w:color="A6A6A6"/>
          <w:right w:val="none" w:sz="0" w:space="0" w:color="auto"/>
          <w:insideH w:val="none" w:sz="0" w:space="0" w:color="auto"/>
          <w:insideV w:val="none" w:sz="0" w:space="0" w:color="auto"/>
        </w:tblBorders>
        <w:tblLook w:val="04A0" w:firstRow="1" w:lastRow="0" w:firstColumn="1" w:lastColumn="0" w:noHBand="0" w:noVBand="1"/>
      </w:tblPr>
      <w:tblGrid>
        <w:gridCol w:w="9047"/>
      </w:tblGrid>
      <w:tr w:rsidR="00CF4425" w:rsidRPr="00B84DC1" w14:paraId="7FA0FE30" w14:textId="77777777" w:rsidTr="00E155D9">
        <w:trPr>
          <w:trHeight w:val="1259"/>
        </w:trPr>
        <w:tc>
          <w:tcPr>
            <w:tcW w:w="9047" w:type="dxa"/>
          </w:tcPr>
          <w:p w14:paraId="08995D0E" w14:textId="77777777" w:rsidR="00CF4425" w:rsidRPr="00C86472" w:rsidRDefault="00CF4425" w:rsidP="00CF4425">
            <w:pPr>
              <w:spacing w:before="120" w:after="120"/>
              <w:ind w:right="-1169"/>
              <w:jc w:val="center"/>
              <w:rPr>
                <w:rFonts w:ascii="Arial" w:hAnsi="Arial" w:cs="Arial"/>
                <w:b/>
                <w:sz w:val="28"/>
                <w:szCs w:val="28"/>
              </w:rPr>
            </w:pPr>
            <w:r w:rsidRPr="00C86472">
              <w:rPr>
                <w:rFonts w:ascii="Arial" w:hAnsi="Arial" w:cs="Arial"/>
                <w:b/>
                <w:sz w:val="28"/>
                <w:szCs w:val="28"/>
              </w:rPr>
              <w:t>UTBILDNINGSPLAN</w:t>
            </w:r>
          </w:p>
          <w:p w14:paraId="7E939AA7" w14:textId="77777777" w:rsidR="00CF4425" w:rsidRPr="00B84DC1" w:rsidRDefault="00CF4425" w:rsidP="00CF4425">
            <w:pPr>
              <w:pStyle w:val="Rubrik1"/>
              <w:ind w:right="-1169"/>
              <w:jc w:val="center"/>
            </w:pPr>
            <w:bookmarkStart w:id="3" w:name="_Toc226720524"/>
            <w:r w:rsidRPr="0048260C">
              <w:t>Säkerhetsförband</w:t>
            </w:r>
            <w:bookmarkEnd w:id="3"/>
          </w:p>
        </w:tc>
      </w:tr>
    </w:tbl>
    <w:p w14:paraId="5E446BA6" w14:textId="77777777" w:rsidR="00CF4425" w:rsidRPr="00B84DC1" w:rsidRDefault="00CF4425" w:rsidP="00CF4425">
      <w:pPr>
        <w:ind w:right="-1169"/>
      </w:pPr>
    </w:p>
    <w:p w14:paraId="01E2B505" w14:textId="77777777" w:rsidR="00CF4425" w:rsidRPr="00B84DC1" w:rsidRDefault="00CF4425" w:rsidP="00CF4425">
      <w:pPr>
        <w:ind w:right="-1169"/>
        <w:rPr>
          <w:b/>
        </w:rPr>
      </w:pPr>
      <w:r w:rsidRPr="00B84DC1">
        <w:rPr>
          <w:b/>
        </w:rPr>
        <w:t xml:space="preserve">Utbildningsmål </w:t>
      </w:r>
    </w:p>
    <w:p w14:paraId="71474200" w14:textId="77777777" w:rsidR="00CF4425" w:rsidRPr="00B84DC1" w:rsidRDefault="00CF4425" w:rsidP="00CF4425">
      <w:pPr>
        <w:ind w:right="-1169"/>
        <w:rPr>
          <w:bCs/>
          <w:iCs/>
        </w:rPr>
      </w:pPr>
      <w:r w:rsidRPr="00B84DC1">
        <w:rPr>
          <w:bCs/>
          <w:iCs/>
        </w:rPr>
        <w:t xml:space="preserve">Kadetten har efter genomförd utbildning färdighet att både självständigt och med handledning tjänstgöra som instruktör och chef på lägre taktisk nivå i en grundutbildningsorganisation såväl som i en krigsorganisation. </w:t>
      </w:r>
      <w:r w:rsidRPr="00B84DC1">
        <w:rPr>
          <w:iCs/>
        </w:rPr>
        <w:t xml:space="preserve">Tyngdpunkten ligger i kadettens förmåga att nyttja metoder och modeller för ledning och utbildning i utövande av militärt våld vid egen förbandstyp. </w:t>
      </w:r>
      <w:r w:rsidRPr="00B84DC1">
        <w:rPr>
          <w:bCs/>
          <w:iCs/>
        </w:rPr>
        <w:t xml:space="preserve">Kadetten har efter genomförd utbildning grundläggande kunskaper och färdigheter att leda säkerhetsförband på lägre taktisk nivå, i för enheten vanligt förekommande situationer. Kadetten har förståelse för planeringsmodeller och kan självständigt utarbeta stridsplan och order för egen enhet. Kadetten kan redogöra för hur säkerhetsförbandens tekniska system, hundekipage, hotsystem samt övriga förmågor påverkar enhetens stridsteknik och taktik. </w:t>
      </w:r>
    </w:p>
    <w:p w14:paraId="55BBFB41" w14:textId="77777777" w:rsidR="00CF4425" w:rsidRPr="00B84DC1" w:rsidRDefault="00CF4425" w:rsidP="00CF4425">
      <w:pPr>
        <w:ind w:right="-1169"/>
        <w:rPr>
          <w:bCs/>
          <w:iCs/>
        </w:rPr>
      </w:pPr>
      <w:r w:rsidRPr="00B84DC1">
        <w:rPr>
          <w:bCs/>
          <w:iCs/>
        </w:rPr>
        <w:t>Kadetten kan planera, genomföra och utvärdera utbildning och övningar inom plutonens ram, inklusive stridsutbildning med skarp ammunition. Kadetten har ökad personlig färdighet och erfarenhet, samt ett utvecklat förhållningsätt där det är naturligt att identifiera och utveckla egna kunskaper och färdigheter i rollen som specialistofficer och ledare.</w:t>
      </w:r>
    </w:p>
    <w:p w14:paraId="27A2C3C2" w14:textId="77777777" w:rsidR="00CF4425" w:rsidRPr="00B84DC1" w:rsidRDefault="00CF4425" w:rsidP="00CF4425">
      <w:pPr>
        <w:ind w:right="-1169"/>
      </w:pPr>
    </w:p>
    <w:p w14:paraId="2A3CA678" w14:textId="1D811ACF" w:rsidR="00CF4425" w:rsidRPr="00B84DC1" w:rsidRDefault="00CF4425" w:rsidP="00CF4425">
      <w:pPr>
        <w:ind w:right="-1169"/>
      </w:pPr>
      <w:r w:rsidRPr="00B84DC1">
        <w:rPr>
          <w:b/>
        </w:rPr>
        <w:t>Utbildningsprogramkod:</w:t>
      </w:r>
      <w:r w:rsidRPr="00B84DC1">
        <w:t xml:space="preserve"> SO2</w:t>
      </w:r>
      <w:r w:rsidR="0044387A">
        <w:t>7</w:t>
      </w:r>
      <w:r w:rsidRPr="00B84DC1">
        <w:t>UNDSÄKF</w:t>
      </w:r>
    </w:p>
    <w:p w14:paraId="73CB1DE3" w14:textId="77777777" w:rsidR="00CF4425" w:rsidRPr="00B84DC1" w:rsidRDefault="00CF4425" w:rsidP="00CF4425">
      <w:pPr>
        <w:ind w:right="-1169"/>
      </w:pPr>
      <w:r w:rsidRPr="00B84DC1">
        <w:rPr>
          <w:b/>
        </w:rPr>
        <w:t>Befattningstyper:</w:t>
      </w:r>
      <w:r w:rsidRPr="00B84DC1">
        <w:tab/>
        <w:t xml:space="preserve"> PA70X UndSäk Säkerhetsförband</w:t>
      </w:r>
    </w:p>
    <w:p w14:paraId="52467491" w14:textId="77777777" w:rsidR="00CF4425" w:rsidRPr="00B84DC1" w:rsidRDefault="00CF4425" w:rsidP="00CF4425">
      <w:pPr>
        <w:ind w:right="-1169"/>
        <w:rPr>
          <w:b/>
        </w:rPr>
      </w:pPr>
    </w:p>
    <w:tbl>
      <w:tblPr>
        <w:tblStyle w:val="Tabellrutnt"/>
        <w:tblW w:w="0" w:type="auto"/>
        <w:tblBorders>
          <w:top w:val="none" w:sz="0" w:space="0" w:color="auto"/>
          <w:left w:val="none" w:sz="0" w:space="0" w:color="auto"/>
          <w:bottom w:val="single" w:sz="4" w:space="0" w:color="808080"/>
          <w:right w:val="none" w:sz="0" w:space="0" w:color="auto"/>
          <w:insideH w:val="none" w:sz="0" w:space="0" w:color="auto"/>
          <w:insideV w:val="none" w:sz="0" w:space="0" w:color="auto"/>
        </w:tblBorders>
        <w:tblLook w:val="04A0" w:firstRow="1" w:lastRow="0" w:firstColumn="1" w:lastColumn="0" w:noHBand="0" w:noVBand="1"/>
      </w:tblPr>
      <w:tblGrid>
        <w:gridCol w:w="4514"/>
        <w:gridCol w:w="2259"/>
        <w:gridCol w:w="1130"/>
      </w:tblGrid>
      <w:tr w:rsidR="00CF4425" w:rsidRPr="0065168B" w14:paraId="414175C3" w14:textId="77777777" w:rsidTr="00E155D9">
        <w:tc>
          <w:tcPr>
            <w:tcW w:w="7938" w:type="dxa"/>
            <w:gridSpan w:val="3"/>
            <w:tcBorders>
              <w:bottom w:val="single" w:sz="4" w:space="0" w:color="auto"/>
            </w:tcBorders>
            <w:vAlign w:val="bottom"/>
          </w:tcPr>
          <w:p w14:paraId="73F2B61D" w14:textId="77777777" w:rsidR="00CF4425" w:rsidRPr="0065168B" w:rsidRDefault="00CF4425" w:rsidP="00CF4425">
            <w:pPr>
              <w:ind w:right="-1169"/>
              <w:rPr>
                <w:i/>
                <w:sz w:val="20"/>
              </w:rPr>
            </w:pPr>
            <w:r w:rsidRPr="0065168B">
              <w:rPr>
                <w:i/>
              </w:rPr>
              <w:t>Gemensamma kurser</w:t>
            </w:r>
          </w:p>
        </w:tc>
      </w:tr>
      <w:tr w:rsidR="00CF4425" w:rsidRPr="0065168B" w14:paraId="1559AF6F" w14:textId="77777777" w:rsidTr="00E155D9">
        <w:tblPrEx>
          <w:tblBorders>
            <w:bottom w:val="none" w:sz="0" w:space="0" w:color="auto"/>
          </w:tblBorders>
        </w:tblPrEx>
        <w:trPr>
          <w:trHeight w:val="255"/>
        </w:trPr>
        <w:tc>
          <w:tcPr>
            <w:tcW w:w="7938" w:type="dxa"/>
            <w:gridSpan w:val="3"/>
            <w:noWrap/>
            <w:vAlign w:val="bottom"/>
          </w:tcPr>
          <w:p w14:paraId="074FA42B" w14:textId="77777777" w:rsidR="00CF4425" w:rsidRPr="0065168B" w:rsidRDefault="00CF4425" w:rsidP="00CF4425">
            <w:pPr>
              <w:ind w:right="-1169"/>
              <w:rPr>
                <w:color w:val="000000"/>
                <w:sz w:val="20"/>
              </w:rPr>
            </w:pPr>
            <w:r w:rsidRPr="0065168B">
              <w:rPr>
                <w:b/>
                <w:sz w:val="20"/>
              </w:rPr>
              <w:t>Genomförande skola:</w:t>
            </w:r>
            <w:r w:rsidRPr="0065168B">
              <w:rPr>
                <w:sz w:val="20"/>
              </w:rPr>
              <w:t xml:space="preserve"> Militärhögskolan, MHS H</w:t>
            </w:r>
          </w:p>
        </w:tc>
      </w:tr>
      <w:tr w:rsidR="00CF4425" w:rsidRPr="0065168B" w14:paraId="5C19FA9B" w14:textId="77777777" w:rsidTr="00E155D9">
        <w:tblPrEx>
          <w:tblBorders>
            <w:bottom w:val="none" w:sz="0" w:space="0" w:color="auto"/>
          </w:tblBorders>
        </w:tblPrEx>
        <w:trPr>
          <w:trHeight w:hRule="exact" w:val="113"/>
        </w:trPr>
        <w:tc>
          <w:tcPr>
            <w:tcW w:w="7938" w:type="dxa"/>
            <w:gridSpan w:val="3"/>
            <w:noWrap/>
            <w:vAlign w:val="bottom"/>
          </w:tcPr>
          <w:p w14:paraId="2CABF670" w14:textId="77777777" w:rsidR="00CF4425" w:rsidRPr="0065168B" w:rsidRDefault="00CF4425" w:rsidP="00CF4425">
            <w:pPr>
              <w:ind w:right="-1169"/>
              <w:rPr>
                <w:color w:val="000000"/>
                <w:sz w:val="20"/>
              </w:rPr>
            </w:pPr>
          </w:p>
        </w:tc>
      </w:tr>
      <w:tr w:rsidR="00CF4425" w:rsidRPr="0065168B" w14:paraId="38885781" w14:textId="77777777" w:rsidTr="00E155D9">
        <w:tblPrEx>
          <w:tblBorders>
            <w:bottom w:val="none" w:sz="0" w:space="0" w:color="auto"/>
          </w:tblBorders>
        </w:tblPrEx>
        <w:trPr>
          <w:trHeight w:val="284"/>
        </w:trPr>
        <w:tc>
          <w:tcPr>
            <w:tcW w:w="4535" w:type="dxa"/>
            <w:noWrap/>
            <w:vAlign w:val="bottom"/>
          </w:tcPr>
          <w:p w14:paraId="6BAFF6EE" w14:textId="77777777" w:rsidR="00CF4425" w:rsidRPr="0065168B" w:rsidRDefault="00CF4425" w:rsidP="00CF4425">
            <w:pPr>
              <w:spacing w:line="276" w:lineRule="auto"/>
              <w:ind w:right="-1169"/>
              <w:rPr>
                <w:sz w:val="20"/>
              </w:rPr>
            </w:pPr>
            <w:r w:rsidRPr="0065168B">
              <w:rPr>
                <w:sz w:val="20"/>
              </w:rPr>
              <w:t>Fysiskt stridsvärde – SOU 1</w:t>
            </w:r>
          </w:p>
        </w:tc>
        <w:tc>
          <w:tcPr>
            <w:tcW w:w="2269" w:type="dxa"/>
            <w:noWrap/>
            <w:vAlign w:val="bottom"/>
          </w:tcPr>
          <w:p w14:paraId="58A0F482" w14:textId="77777777" w:rsidR="00CF4425" w:rsidRPr="0065168B" w:rsidRDefault="00CF4425" w:rsidP="00CF4425">
            <w:pPr>
              <w:spacing w:line="276" w:lineRule="auto"/>
              <w:ind w:right="-1169"/>
              <w:rPr>
                <w:sz w:val="20"/>
              </w:rPr>
            </w:pPr>
            <w:r w:rsidRPr="0065168B">
              <w:rPr>
                <w:sz w:val="20"/>
              </w:rPr>
              <w:t>FYSV523JSOU1</w:t>
            </w:r>
          </w:p>
        </w:tc>
        <w:tc>
          <w:tcPr>
            <w:tcW w:w="1134" w:type="dxa"/>
            <w:noWrap/>
            <w:vAlign w:val="bottom"/>
          </w:tcPr>
          <w:p w14:paraId="31D0F65F" w14:textId="77777777" w:rsidR="00CF4425" w:rsidRPr="0065168B" w:rsidRDefault="00CF4425" w:rsidP="00CF4425">
            <w:pPr>
              <w:spacing w:line="276" w:lineRule="auto"/>
              <w:ind w:right="-1169"/>
              <w:rPr>
                <w:sz w:val="20"/>
              </w:rPr>
            </w:pPr>
            <w:r w:rsidRPr="0065168B">
              <w:rPr>
                <w:sz w:val="20"/>
              </w:rPr>
              <w:t>6 d</w:t>
            </w:r>
          </w:p>
        </w:tc>
      </w:tr>
      <w:tr w:rsidR="00CF4425" w:rsidRPr="0065168B" w14:paraId="5EE79D1C" w14:textId="77777777" w:rsidTr="00E155D9">
        <w:tblPrEx>
          <w:tblBorders>
            <w:bottom w:val="none" w:sz="0" w:space="0" w:color="auto"/>
          </w:tblBorders>
        </w:tblPrEx>
        <w:trPr>
          <w:trHeight w:val="284"/>
        </w:trPr>
        <w:tc>
          <w:tcPr>
            <w:tcW w:w="4535" w:type="dxa"/>
            <w:noWrap/>
            <w:vAlign w:val="bottom"/>
          </w:tcPr>
          <w:p w14:paraId="6191C428" w14:textId="77777777" w:rsidR="00CF4425" w:rsidRPr="0065168B" w:rsidRDefault="00CF4425" w:rsidP="00CF4425">
            <w:pPr>
              <w:spacing w:line="276" w:lineRule="auto"/>
              <w:ind w:right="-1169"/>
              <w:rPr>
                <w:sz w:val="20"/>
              </w:rPr>
            </w:pPr>
            <w:r w:rsidRPr="0065168B">
              <w:rPr>
                <w:sz w:val="20"/>
              </w:rPr>
              <w:t>Grundkurs Vinterförmåga</w:t>
            </w:r>
          </w:p>
        </w:tc>
        <w:tc>
          <w:tcPr>
            <w:tcW w:w="2269" w:type="dxa"/>
            <w:noWrap/>
            <w:vAlign w:val="bottom"/>
          </w:tcPr>
          <w:p w14:paraId="301F19A2" w14:textId="77777777" w:rsidR="00CF4425" w:rsidRPr="0065168B" w:rsidRDefault="00CF4425" w:rsidP="00CF4425">
            <w:pPr>
              <w:spacing w:line="276" w:lineRule="auto"/>
              <w:ind w:right="-1169"/>
              <w:rPr>
                <w:sz w:val="20"/>
              </w:rPr>
            </w:pPr>
            <w:r w:rsidRPr="0065168B">
              <w:rPr>
                <w:sz w:val="20"/>
              </w:rPr>
              <w:t>VIN422IVE02</w:t>
            </w:r>
          </w:p>
        </w:tc>
        <w:tc>
          <w:tcPr>
            <w:tcW w:w="1134" w:type="dxa"/>
            <w:noWrap/>
            <w:vAlign w:val="bottom"/>
          </w:tcPr>
          <w:p w14:paraId="3427334B" w14:textId="77777777" w:rsidR="00CF4425" w:rsidRPr="0065168B" w:rsidRDefault="00CF4425" w:rsidP="00CF4425">
            <w:pPr>
              <w:spacing w:line="276" w:lineRule="auto"/>
              <w:ind w:right="-1169"/>
              <w:rPr>
                <w:sz w:val="20"/>
              </w:rPr>
            </w:pPr>
            <w:r w:rsidRPr="0065168B">
              <w:rPr>
                <w:sz w:val="20"/>
              </w:rPr>
              <w:t>2 v</w:t>
            </w:r>
          </w:p>
        </w:tc>
      </w:tr>
      <w:tr w:rsidR="00CF4425" w:rsidRPr="0065168B" w14:paraId="539C48DC" w14:textId="77777777" w:rsidTr="00E155D9">
        <w:tblPrEx>
          <w:tblBorders>
            <w:bottom w:val="none" w:sz="0" w:space="0" w:color="auto"/>
          </w:tblBorders>
        </w:tblPrEx>
        <w:trPr>
          <w:trHeight w:val="284"/>
        </w:trPr>
        <w:tc>
          <w:tcPr>
            <w:tcW w:w="4535" w:type="dxa"/>
            <w:noWrap/>
            <w:vAlign w:val="bottom"/>
          </w:tcPr>
          <w:p w14:paraId="76832558" w14:textId="77777777" w:rsidR="00CF4425" w:rsidRPr="0065168B" w:rsidRDefault="00CF4425" w:rsidP="00CF4425">
            <w:pPr>
              <w:spacing w:line="276" w:lineRule="auto"/>
              <w:ind w:right="-1169"/>
              <w:rPr>
                <w:sz w:val="20"/>
              </w:rPr>
            </w:pPr>
            <w:r w:rsidRPr="0065168B">
              <w:rPr>
                <w:sz w:val="20"/>
              </w:rPr>
              <w:t xml:space="preserve">Krigsvetenskap, grunder taktik </w:t>
            </w:r>
          </w:p>
        </w:tc>
        <w:tc>
          <w:tcPr>
            <w:tcW w:w="2269" w:type="dxa"/>
            <w:noWrap/>
            <w:vAlign w:val="bottom"/>
          </w:tcPr>
          <w:p w14:paraId="203C8992" w14:textId="77777777" w:rsidR="00CF4425" w:rsidRPr="0065168B" w:rsidRDefault="00CF4425" w:rsidP="00CF4425">
            <w:pPr>
              <w:spacing w:line="276" w:lineRule="auto"/>
              <w:ind w:right="-1169"/>
              <w:rPr>
                <w:sz w:val="20"/>
              </w:rPr>
            </w:pPr>
            <w:r w:rsidRPr="0065168B">
              <w:rPr>
                <w:sz w:val="20"/>
              </w:rPr>
              <w:t>ÄMK423KMH07</w:t>
            </w:r>
          </w:p>
        </w:tc>
        <w:tc>
          <w:tcPr>
            <w:tcW w:w="1134" w:type="dxa"/>
            <w:noWrap/>
            <w:vAlign w:val="bottom"/>
          </w:tcPr>
          <w:p w14:paraId="4D766F65" w14:textId="77777777" w:rsidR="00CF4425" w:rsidRPr="0065168B" w:rsidRDefault="00CF4425" w:rsidP="00CF4425">
            <w:pPr>
              <w:spacing w:line="276" w:lineRule="auto"/>
              <w:ind w:right="-1169"/>
              <w:rPr>
                <w:sz w:val="20"/>
              </w:rPr>
            </w:pPr>
            <w:r w:rsidRPr="0065168B">
              <w:rPr>
                <w:sz w:val="20"/>
              </w:rPr>
              <w:t>4 v</w:t>
            </w:r>
          </w:p>
        </w:tc>
      </w:tr>
      <w:tr w:rsidR="00CF4425" w:rsidRPr="0065168B" w14:paraId="6E0614E3" w14:textId="77777777" w:rsidTr="00E155D9">
        <w:tblPrEx>
          <w:tblBorders>
            <w:bottom w:val="none" w:sz="0" w:space="0" w:color="auto"/>
          </w:tblBorders>
        </w:tblPrEx>
        <w:trPr>
          <w:trHeight w:val="284"/>
        </w:trPr>
        <w:tc>
          <w:tcPr>
            <w:tcW w:w="4535" w:type="dxa"/>
            <w:noWrap/>
            <w:vAlign w:val="bottom"/>
          </w:tcPr>
          <w:p w14:paraId="2DA41197" w14:textId="77777777" w:rsidR="00CF4425" w:rsidRPr="0065168B" w:rsidRDefault="00CF4425" w:rsidP="00CF4425">
            <w:pPr>
              <w:spacing w:line="276" w:lineRule="auto"/>
              <w:ind w:right="-1169"/>
              <w:rPr>
                <w:sz w:val="20"/>
              </w:rPr>
            </w:pPr>
            <w:r w:rsidRPr="0065168B">
              <w:rPr>
                <w:sz w:val="20"/>
              </w:rPr>
              <w:t>Ledarskap befälsföring SOU</w:t>
            </w:r>
          </w:p>
        </w:tc>
        <w:tc>
          <w:tcPr>
            <w:tcW w:w="2269" w:type="dxa"/>
            <w:noWrap/>
            <w:vAlign w:val="bottom"/>
          </w:tcPr>
          <w:p w14:paraId="0A439664" w14:textId="77777777" w:rsidR="00CF4425" w:rsidRPr="0065168B" w:rsidRDefault="00CF4425" w:rsidP="00CF4425">
            <w:pPr>
              <w:spacing w:line="276" w:lineRule="auto"/>
              <w:ind w:right="-1169"/>
              <w:rPr>
                <w:sz w:val="20"/>
              </w:rPr>
            </w:pPr>
            <w:r w:rsidRPr="0065168B">
              <w:rPr>
                <w:sz w:val="20"/>
              </w:rPr>
              <w:t>LOP523KMH05</w:t>
            </w:r>
          </w:p>
        </w:tc>
        <w:tc>
          <w:tcPr>
            <w:tcW w:w="1134" w:type="dxa"/>
            <w:noWrap/>
            <w:vAlign w:val="bottom"/>
          </w:tcPr>
          <w:p w14:paraId="5DED2735" w14:textId="77777777" w:rsidR="00CF4425" w:rsidRPr="0065168B" w:rsidRDefault="00CF4425" w:rsidP="00CF4425">
            <w:pPr>
              <w:spacing w:line="276" w:lineRule="auto"/>
              <w:ind w:right="-1169"/>
              <w:rPr>
                <w:sz w:val="20"/>
              </w:rPr>
            </w:pPr>
            <w:r w:rsidRPr="0065168B">
              <w:rPr>
                <w:sz w:val="20"/>
              </w:rPr>
              <w:t>3 v</w:t>
            </w:r>
          </w:p>
        </w:tc>
      </w:tr>
      <w:tr w:rsidR="00CF4425" w:rsidRPr="0065168B" w14:paraId="7AB8EEB5" w14:textId="77777777" w:rsidTr="00E155D9">
        <w:tblPrEx>
          <w:tblBorders>
            <w:bottom w:val="none" w:sz="0" w:space="0" w:color="auto"/>
          </w:tblBorders>
        </w:tblPrEx>
        <w:trPr>
          <w:trHeight w:val="284"/>
        </w:trPr>
        <w:tc>
          <w:tcPr>
            <w:tcW w:w="4535" w:type="dxa"/>
            <w:noWrap/>
            <w:vAlign w:val="bottom"/>
          </w:tcPr>
          <w:p w14:paraId="7A5C333C" w14:textId="77777777" w:rsidR="00CF4425" w:rsidRPr="0065168B" w:rsidRDefault="00CF4425" w:rsidP="00CF4425">
            <w:pPr>
              <w:spacing w:line="276" w:lineRule="auto"/>
              <w:ind w:right="-1169"/>
              <w:rPr>
                <w:sz w:val="20"/>
              </w:rPr>
            </w:pPr>
            <w:r w:rsidRPr="0065168B">
              <w:rPr>
                <w:sz w:val="20"/>
              </w:rPr>
              <w:t>Militärengelska SOU</w:t>
            </w:r>
          </w:p>
        </w:tc>
        <w:tc>
          <w:tcPr>
            <w:tcW w:w="2269" w:type="dxa"/>
            <w:noWrap/>
            <w:vAlign w:val="bottom"/>
          </w:tcPr>
          <w:p w14:paraId="3E267EDB" w14:textId="77777777" w:rsidR="00CF4425" w:rsidRPr="0065168B" w:rsidRDefault="00CF4425" w:rsidP="00CF4425">
            <w:pPr>
              <w:spacing w:line="276" w:lineRule="auto"/>
              <w:ind w:right="-1169"/>
              <w:rPr>
                <w:sz w:val="20"/>
              </w:rPr>
            </w:pPr>
            <w:r w:rsidRPr="0065168B">
              <w:rPr>
                <w:sz w:val="20"/>
              </w:rPr>
              <w:t>MENG522BMHH</w:t>
            </w:r>
          </w:p>
        </w:tc>
        <w:tc>
          <w:tcPr>
            <w:tcW w:w="1134" w:type="dxa"/>
            <w:noWrap/>
            <w:vAlign w:val="bottom"/>
          </w:tcPr>
          <w:p w14:paraId="65DD6D59" w14:textId="77777777" w:rsidR="00CF4425" w:rsidRPr="0065168B" w:rsidRDefault="00CF4425" w:rsidP="00CF4425">
            <w:pPr>
              <w:spacing w:line="276" w:lineRule="auto"/>
              <w:ind w:right="-1169"/>
              <w:rPr>
                <w:sz w:val="20"/>
              </w:rPr>
            </w:pPr>
            <w:r w:rsidRPr="0065168B">
              <w:rPr>
                <w:sz w:val="20"/>
              </w:rPr>
              <w:t>1 v</w:t>
            </w:r>
          </w:p>
        </w:tc>
      </w:tr>
      <w:tr w:rsidR="00CF4425" w:rsidRPr="0065168B" w14:paraId="6CAD2560" w14:textId="77777777" w:rsidTr="00E155D9">
        <w:tblPrEx>
          <w:tblBorders>
            <w:bottom w:val="none" w:sz="0" w:space="0" w:color="auto"/>
          </w:tblBorders>
        </w:tblPrEx>
        <w:trPr>
          <w:trHeight w:val="284"/>
        </w:trPr>
        <w:tc>
          <w:tcPr>
            <w:tcW w:w="4535" w:type="dxa"/>
            <w:noWrap/>
            <w:vAlign w:val="bottom"/>
          </w:tcPr>
          <w:p w14:paraId="23AA8DDE" w14:textId="77777777" w:rsidR="00CF4425" w:rsidRPr="0065168B" w:rsidRDefault="00CF4425" w:rsidP="00CF4425">
            <w:pPr>
              <w:spacing w:line="276" w:lineRule="auto"/>
              <w:ind w:right="-1169"/>
              <w:rPr>
                <w:sz w:val="20"/>
              </w:rPr>
            </w:pPr>
            <w:r w:rsidRPr="0065168B">
              <w:rPr>
                <w:sz w:val="20"/>
              </w:rPr>
              <w:t>Pedagogik utbildningsmetodik SOU</w:t>
            </w:r>
          </w:p>
        </w:tc>
        <w:tc>
          <w:tcPr>
            <w:tcW w:w="2269" w:type="dxa"/>
            <w:noWrap/>
            <w:vAlign w:val="bottom"/>
          </w:tcPr>
          <w:p w14:paraId="611137B7" w14:textId="77777777" w:rsidR="00CF4425" w:rsidRPr="0065168B" w:rsidRDefault="00CF4425" w:rsidP="00CF4425">
            <w:pPr>
              <w:spacing w:line="276" w:lineRule="auto"/>
              <w:ind w:right="-1169"/>
              <w:rPr>
                <w:sz w:val="20"/>
              </w:rPr>
            </w:pPr>
            <w:r w:rsidRPr="0065168B">
              <w:rPr>
                <w:sz w:val="20"/>
              </w:rPr>
              <w:t>LOP523KMH04</w:t>
            </w:r>
          </w:p>
        </w:tc>
        <w:tc>
          <w:tcPr>
            <w:tcW w:w="1134" w:type="dxa"/>
            <w:noWrap/>
            <w:vAlign w:val="bottom"/>
          </w:tcPr>
          <w:p w14:paraId="6C935EEA" w14:textId="77777777" w:rsidR="00CF4425" w:rsidRPr="0065168B" w:rsidRDefault="00CF4425" w:rsidP="00CF4425">
            <w:pPr>
              <w:spacing w:line="276" w:lineRule="auto"/>
              <w:ind w:right="-1169"/>
              <w:rPr>
                <w:sz w:val="20"/>
              </w:rPr>
            </w:pPr>
            <w:r w:rsidRPr="0065168B">
              <w:rPr>
                <w:sz w:val="20"/>
              </w:rPr>
              <w:t>3 v</w:t>
            </w:r>
          </w:p>
        </w:tc>
      </w:tr>
      <w:tr w:rsidR="00CF4425" w:rsidRPr="0065168B" w14:paraId="64BF9C0E" w14:textId="77777777" w:rsidTr="00E155D9">
        <w:tblPrEx>
          <w:tblBorders>
            <w:bottom w:val="none" w:sz="0" w:space="0" w:color="auto"/>
          </w:tblBorders>
        </w:tblPrEx>
        <w:trPr>
          <w:trHeight w:val="284"/>
        </w:trPr>
        <w:tc>
          <w:tcPr>
            <w:tcW w:w="4535" w:type="dxa"/>
            <w:noWrap/>
            <w:vAlign w:val="bottom"/>
          </w:tcPr>
          <w:p w14:paraId="497FC325" w14:textId="77777777" w:rsidR="00CF4425" w:rsidRPr="0065168B" w:rsidRDefault="00CF4425" w:rsidP="00CF4425">
            <w:pPr>
              <w:spacing w:line="276" w:lineRule="auto"/>
              <w:ind w:right="-1169"/>
              <w:rPr>
                <w:sz w:val="20"/>
              </w:rPr>
            </w:pPr>
            <w:r w:rsidRPr="0065168B">
              <w:rPr>
                <w:sz w:val="20"/>
              </w:rPr>
              <w:t>Syntes GOU</w:t>
            </w:r>
          </w:p>
        </w:tc>
        <w:tc>
          <w:tcPr>
            <w:tcW w:w="2269" w:type="dxa"/>
            <w:noWrap/>
            <w:vAlign w:val="bottom"/>
          </w:tcPr>
          <w:p w14:paraId="456E323D" w14:textId="77777777" w:rsidR="00CF4425" w:rsidRPr="0065168B" w:rsidRDefault="00CF4425" w:rsidP="00CF4425">
            <w:pPr>
              <w:spacing w:line="276" w:lineRule="auto"/>
              <w:ind w:right="-1169"/>
              <w:rPr>
                <w:sz w:val="20"/>
              </w:rPr>
            </w:pPr>
            <w:r w:rsidRPr="0065168B">
              <w:rPr>
                <w:sz w:val="20"/>
              </w:rPr>
              <w:t>ÄMKFK110SY01</w:t>
            </w:r>
          </w:p>
        </w:tc>
        <w:tc>
          <w:tcPr>
            <w:tcW w:w="1134" w:type="dxa"/>
            <w:noWrap/>
            <w:vAlign w:val="bottom"/>
          </w:tcPr>
          <w:p w14:paraId="2F8A3929" w14:textId="77777777" w:rsidR="00CF4425" w:rsidRPr="0065168B" w:rsidRDefault="00CF4425" w:rsidP="00CF4425">
            <w:pPr>
              <w:spacing w:line="276" w:lineRule="auto"/>
              <w:ind w:right="-1169"/>
              <w:rPr>
                <w:sz w:val="20"/>
              </w:rPr>
            </w:pPr>
            <w:r w:rsidRPr="0065168B">
              <w:rPr>
                <w:sz w:val="20"/>
              </w:rPr>
              <w:t>7 d</w:t>
            </w:r>
          </w:p>
        </w:tc>
      </w:tr>
      <w:tr w:rsidR="00CF4425" w:rsidRPr="0065168B" w14:paraId="491CD694" w14:textId="77777777" w:rsidTr="00E155D9">
        <w:tblPrEx>
          <w:tblBorders>
            <w:bottom w:val="none" w:sz="0" w:space="0" w:color="auto"/>
          </w:tblBorders>
        </w:tblPrEx>
        <w:trPr>
          <w:trHeight w:val="284"/>
        </w:trPr>
        <w:tc>
          <w:tcPr>
            <w:tcW w:w="4535" w:type="dxa"/>
            <w:noWrap/>
            <w:vAlign w:val="bottom"/>
          </w:tcPr>
          <w:p w14:paraId="25D2ADD6" w14:textId="77777777" w:rsidR="00CF4425" w:rsidRPr="0065168B" w:rsidRDefault="00CF4425" w:rsidP="00CF4425">
            <w:pPr>
              <w:spacing w:line="276" w:lineRule="auto"/>
              <w:ind w:right="-1169"/>
              <w:rPr>
                <w:sz w:val="20"/>
              </w:rPr>
            </w:pPr>
            <w:r w:rsidRPr="0065168B">
              <w:rPr>
                <w:sz w:val="20"/>
              </w:rPr>
              <w:t xml:space="preserve">Totalförsvar och Folkrätt Grundkurs </w:t>
            </w:r>
          </w:p>
        </w:tc>
        <w:tc>
          <w:tcPr>
            <w:tcW w:w="2269" w:type="dxa"/>
            <w:noWrap/>
            <w:vAlign w:val="bottom"/>
          </w:tcPr>
          <w:p w14:paraId="1E63C209" w14:textId="77777777" w:rsidR="00CF4425" w:rsidRPr="0065168B" w:rsidRDefault="00CF4425" w:rsidP="00CF4425">
            <w:pPr>
              <w:spacing w:line="276" w:lineRule="auto"/>
              <w:ind w:right="-1169"/>
              <w:rPr>
                <w:sz w:val="20"/>
              </w:rPr>
            </w:pPr>
            <w:r w:rsidRPr="0065168B">
              <w:rPr>
                <w:sz w:val="20"/>
              </w:rPr>
              <w:t>ÄMS423KMH06</w:t>
            </w:r>
          </w:p>
        </w:tc>
        <w:tc>
          <w:tcPr>
            <w:tcW w:w="1134" w:type="dxa"/>
            <w:noWrap/>
            <w:vAlign w:val="bottom"/>
          </w:tcPr>
          <w:p w14:paraId="74179E32" w14:textId="77777777" w:rsidR="00CF4425" w:rsidRPr="0065168B" w:rsidRDefault="00CF4425" w:rsidP="00CF4425">
            <w:pPr>
              <w:spacing w:line="276" w:lineRule="auto"/>
              <w:ind w:right="-1169"/>
              <w:rPr>
                <w:sz w:val="20"/>
              </w:rPr>
            </w:pPr>
            <w:r w:rsidRPr="0065168B">
              <w:rPr>
                <w:sz w:val="20"/>
              </w:rPr>
              <w:t>2 v</w:t>
            </w:r>
          </w:p>
        </w:tc>
      </w:tr>
    </w:tbl>
    <w:p w14:paraId="7260D3B0" w14:textId="77777777" w:rsidR="00CF4425" w:rsidRDefault="00CF4425" w:rsidP="00CF4425">
      <w:pPr>
        <w:ind w:right="-1169"/>
        <w:rPr>
          <w:b/>
        </w:rPr>
      </w:pPr>
    </w:p>
    <w:tbl>
      <w:tblPr>
        <w:tblStyle w:val="Tabellrutnt"/>
        <w:tblW w:w="7938" w:type="dxa"/>
        <w:tblBorders>
          <w:top w:val="none" w:sz="0" w:space="0" w:color="auto"/>
          <w:left w:val="none" w:sz="0" w:space="0" w:color="auto"/>
          <w:bottom w:val="single" w:sz="4" w:space="0" w:color="808080"/>
          <w:right w:val="none" w:sz="0" w:space="0" w:color="auto"/>
          <w:insideH w:val="none" w:sz="0" w:space="0" w:color="auto"/>
          <w:insideV w:val="none" w:sz="0" w:space="0" w:color="auto"/>
        </w:tblBorders>
        <w:tblLook w:val="04A0" w:firstRow="1" w:lastRow="0" w:firstColumn="1" w:lastColumn="0" w:noHBand="0" w:noVBand="1"/>
      </w:tblPr>
      <w:tblGrid>
        <w:gridCol w:w="4535"/>
        <w:gridCol w:w="2269"/>
        <w:gridCol w:w="1134"/>
      </w:tblGrid>
      <w:tr w:rsidR="00CF4425" w:rsidRPr="00A15594" w14:paraId="070DE62C" w14:textId="77777777" w:rsidTr="00E155D9">
        <w:tc>
          <w:tcPr>
            <w:tcW w:w="7938" w:type="dxa"/>
            <w:gridSpan w:val="3"/>
            <w:tcBorders>
              <w:bottom w:val="single" w:sz="4" w:space="0" w:color="auto"/>
            </w:tcBorders>
            <w:vAlign w:val="bottom"/>
          </w:tcPr>
          <w:p w14:paraId="07A604AC" w14:textId="77777777" w:rsidR="00CF4425" w:rsidRPr="00A15594" w:rsidRDefault="00CF4425" w:rsidP="00CF4425">
            <w:pPr>
              <w:ind w:right="-1169"/>
              <w:rPr>
                <w:i/>
                <w:sz w:val="20"/>
              </w:rPr>
            </w:pPr>
            <w:r w:rsidRPr="00A15594">
              <w:rPr>
                <w:i/>
              </w:rPr>
              <w:t>Inriktningens ingående kurser</w:t>
            </w:r>
          </w:p>
        </w:tc>
      </w:tr>
      <w:tr w:rsidR="00CF4425" w:rsidRPr="00A15594" w14:paraId="3461FC65" w14:textId="77777777" w:rsidTr="00E155D9">
        <w:tblPrEx>
          <w:tblBorders>
            <w:bottom w:val="none" w:sz="0" w:space="0" w:color="auto"/>
          </w:tblBorders>
        </w:tblPrEx>
        <w:trPr>
          <w:trHeight w:val="255"/>
        </w:trPr>
        <w:tc>
          <w:tcPr>
            <w:tcW w:w="7938" w:type="dxa"/>
            <w:gridSpan w:val="3"/>
            <w:noWrap/>
            <w:vAlign w:val="bottom"/>
          </w:tcPr>
          <w:p w14:paraId="3B43D57D" w14:textId="77777777" w:rsidR="00CF4425" w:rsidRPr="00A15594" w:rsidRDefault="00CF4425" w:rsidP="00CF4425">
            <w:pPr>
              <w:spacing w:line="276" w:lineRule="auto"/>
              <w:ind w:right="-1169"/>
              <w:rPr>
                <w:sz w:val="20"/>
              </w:rPr>
            </w:pPr>
            <w:r w:rsidRPr="00A15594">
              <w:rPr>
                <w:b/>
                <w:bCs/>
                <w:sz w:val="20"/>
              </w:rPr>
              <w:t>Genomförande skola:</w:t>
            </w:r>
            <w:r w:rsidRPr="00A15594">
              <w:rPr>
                <w:sz w:val="20"/>
              </w:rPr>
              <w:t xml:space="preserve"> Säkerhetsförbandsavdelningen </w:t>
            </w:r>
          </w:p>
        </w:tc>
      </w:tr>
      <w:tr w:rsidR="00CF4425" w:rsidRPr="00A15594" w14:paraId="15DA1029" w14:textId="77777777" w:rsidTr="00E155D9">
        <w:tblPrEx>
          <w:tblBorders>
            <w:bottom w:val="none" w:sz="0" w:space="0" w:color="auto"/>
          </w:tblBorders>
        </w:tblPrEx>
        <w:trPr>
          <w:trHeight w:hRule="exact" w:val="113"/>
        </w:trPr>
        <w:tc>
          <w:tcPr>
            <w:tcW w:w="7938" w:type="dxa"/>
            <w:gridSpan w:val="3"/>
            <w:noWrap/>
            <w:vAlign w:val="bottom"/>
          </w:tcPr>
          <w:p w14:paraId="2E1C7C52" w14:textId="77777777" w:rsidR="00CF4425" w:rsidRPr="00A15594" w:rsidRDefault="00CF4425" w:rsidP="00CF4425">
            <w:pPr>
              <w:spacing w:line="276" w:lineRule="auto"/>
              <w:ind w:right="-1169"/>
              <w:rPr>
                <w:sz w:val="20"/>
              </w:rPr>
            </w:pPr>
          </w:p>
        </w:tc>
      </w:tr>
      <w:tr w:rsidR="00CF4425" w:rsidRPr="00A15594" w14:paraId="3D5DA129" w14:textId="77777777" w:rsidTr="00E155D9">
        <w:tblPrEx>
          <w:tblBorders>
            <w:bottom w:val="none" w:sz="0" w:space="0" w:color="auto"/>
          </w:tblBorders>
        </w:tblPrEx>
        <w:trPr>
          <w:trHeight w:val="284"/>
        </w:trPr>
        <w:tc>
          <w:tcPr>
            <w:tcW w:w="4535" w:type="dxa"/>
            <w:noWrap/>
          </w:tcPr>
          <w:p w14:paraId="69AABB7A" w14:textId="77777777" w:rsidR="00CF4425" w:rsidRPr="00A15594" w:rsidRDefault="00CF4425" w:rsidP="00CF4425">
            <w:pPr>
              <w:spacing w:line="276" w:lineRule="auto"/>
              <w:ind w:right="-1169"/>
              <w:rPr>
                <w:sz w:val="20"/>
              </w:rPr>
            </w:pPr>
            <w:r>
              <w:rPr>
                <w:sz w:val="20"/>
              </w:rPr>
              <w:t>Stridsteknik</w:t>
            </w:r>
            <w:r w:rsidRPr="00A15594">
              <w:rPr>
                <w:sz w:val="20"/>
              </w:rPr>
              <w:t xml:space="preserve"> säkerhetsförband</w:t>
            </w:r>
            <w:r w:rsidRPr="00E6691C">
              <w:rPr>
                <w:sz w:val="20"/>
                <w:vertAlign w:val="superscript"/>
              </w:rPr>
              <w:t>4</w:t>
            </w:r>
          </w:p>
        </w:tc>
        <w:tc>
          <w:tcPr>
            <w:tcW w:w="2269" w:type="dxa"/>
            <w:noWrap/>
          </w:tcPr>
          <w:p w14:paraId="55E71534" w14:textId="77777777" w:rsidR="00CF4425" w:rsidRPr="00A15594" w:rsidRDefault="00974765" w:rsidP="00CF4425">
            <w:pPr>
              <w:spacing w:line="276" w:lineRule="auto"/>
              <w:ind w:right="-1169"/>
              <w:rPr>
                <w:sz w:val="20"/>
              </w:rPr>
            </w:pPr>
            <w:sdt>
              <w:sdtPr>
                <w:rPr>
                  <w:sz w:val="20"/>
                </w:rPr>
                <w:alias w:val="Kurskod"/>
                <w:tag w:val="Kurskod"/>
                <w:id w:val="-740950250"/>
                <w:placeholder>
                  <w:docPart w:val="24D776A7BB7F43FA96ADC8BA867D86A9"/>
                </w:placeholder>
                <w:text/>
              </w:sdtPr>
              <w:sdtEndPr/>
              <w:sdtContent>
                <w:r w:rsidR="00CF4425" w:rsidRPr="00A15594">
                  <w:rPr>
                    <w:sz w:val="20"/>
                  </w:rPr>
                  <w:t>UND522BSF45</w:t>
                </w:r>
              </w:sdtContent>
            </w:sdt>
          </w:p>
        </w:tc>
        <w:tc>
          <w:tcPr>
            <w:tcW w:w="1134" w:type="dxa"/>
            <w:noWrap/>
          </w:tcPr>
          <w:p w14:paraId="1D255C96" w14:textId="77777777" w:rsidR="00CF4425" w:rsidRPr="00A15594" w:rsidRDefault="00CF4425" w:rsidP="00CF4425">
            <w:pPr>
              <w:spacing w:line="276" w:lineRule="auto"/>
              <w:ind w:right="-1169"/>
              <w:rPr>
                <w:sz w:val="20"/>
              </w:rPr>
            </w:pPr>
            <w:r w:rsidRPr="00A15594">
              <w:rPr>
                <w:sz w:val="20"/>
              </w:rPr>
              <w:t>19 v</w:t>
            </w:r>
          </w:p>
        </w:tc>
      </w:tr>
      <w:tr w:rsidR="00CF4425" w:rsidRPr="00A15594" w14:paraId="5A028D97" w14:textId="77777777" w:rsidTr="00E155D9">
        <w:tblPrEx>
          <w:tblBorders>
            <w:bottom w:val="none" w:sz="0" w:space="0" w:color="auto"/>
          </w:tblBorders>
        </w:tblPrEx>
        <w:trPr>
          <w:trHeight w:val="284"/>
        </w:trPr>
        <w:tc>
          <w:tcPr>
            <w:tcW w:w="4535" w:type="dxa"/>
            <w:noWrap/>
          </w:tcPr>
          <w:p w14:paraId="4BFC845A" w14:textId="77777777" w:rsidR="00CF4425" w:rsidRPr="00A15594" w:rsidRDefault="00CF4425" w:rsidP="00CF4425">
            <w:pPr>
              <w:spacing w:line="276" w:lineRule="auto"/>
              <w:ind w:right="-1169"/>
              <w:rPr>
                <w:sz w:val="20"/>
              </w:rPr>
            </w:pPr>
            <w:r w:rsidRPr="00A15594">
              <w:rPr>
                <w:sz w:val="20"/>
              </w:rPr>
              <w:t>Trupputbildning</w:t>
            </w:r>
          </w:p>
        </w:tc>
        <w:tc>
          <w:tcPr>
            <w:tcW w:w="2269" w:type="dxa"/>
            <w:noWrap/>
          </w:tcPr>
          <w:p w14:paraId="316E3E19" w14:textId="77777777" w:rsidR="00CF4425" w:rsidRPr="00A15594" w:rsidRDefault="00CF4425" w:rsidP="00CF4425">
            <w:pPr>
              <w:spacing w:line="276" w:lineRule="auto"/>
              <w:ind w:right="-1169"/>
              <w:rPr>
                <w:sz w:val="20"/>
              </w:rPr>
            </w:pPr>
            <w:r w:rsidRPr="00A15594">
              <w:rPr>
                <w:sz w:val="20"/>
              </w:rPr>
              <w:t>UND522BSF46</w:t>
            </w:r>
          </w:p>
        </w:tc>
        <w:tc>
          <w:tcPr>
            <w:tcW w:w="1134" w:type="dxa"/>
            <w:noWrap/>
          </w:tcPr>
          <w:p w14:paraId="6D5110E8" w14:textId="77777777" w:rsidR="00CF4425" w:rsidRPr="00A15594" w:rsidRDefault="00CF4425" w:rsidP="00CF4425">
            <w:pPr>
              <w:spacing w:line="276" w:lineRule="auto"/>
              <w:ind w:right="-1169"/>
              <w:rPr>
                <w:sz w:val="20"/>
              </w:rPr>
            </w:pPr>
            <w:r w:rsidRPr="00A15594">
              <w:rPr>
                <w:sz w:val="20"/>
              </w:rPr>
              <w:t>19 v</w:t>
            </w:r>
          </w:p>
        </w:tc>
      </w:tr>
      <w:tr w:rsidR="00CF4425" w:rsidRPr="00A15594" w14:paraId="352C5643" w14:textId="77777777" w:rsidTr="00E155D9">
        <w:tblPrEx>
          <w:tblBorders>
            <w:bottom w:val="none" w:sz="0" w:space="0" w:color="auto"/>
          </w:tblBorders>
        </w:tblPrEx>
        <w:trPr>
          <w:trHeight w:val="284"/>
        </w:trPr>
        <w:tc>
          <w:tcPr>
            <w:tcW w:w="4535" w:type="dxa"/>
            <w:noWrap/>
          </w:tcPr>
          <w:p w14:paraId="2EFEB6B1" w14:textId="77777777" w:rsidR="00CF4425" w:rsidRPr="00A15594" w:rsidRDefault="00CF4425" w:rsidP="00CF4425">
            <w:pPr>
              <w:spacing w:line="276" w:lineRule="auto"/>
              <w:ind w:right="-1169"/>
              <w:rPr>
                <w:sz w:val="20"/>
              </w:rPr>
            </w:pPr>
            <w:r w:rsidRPr="00A15594">
              <w:rPr>
                <w:sz w:val="20"/>
              </w:rPr>
              <w:t>Översiktskurs säkerhetsförband</w:t>
            </w:r>
            <w:r w:rsidRPr="00E07CEA">
              <w:rPr>
                <w:sz w:val="20"/>
                <w:vertAlign w:val="superscript"/>
              </w:rPr>
              <w:footnoteReference w:id="4"/>
            </w:r>
          </w:p>
        </w:tc>
        <w:tc>
          <w:tcPr>
            <w:tcW w:w="2269" w:type="dxa"/>
            <w:noWrap/>
          </w:tcPr>
          <w:p w14:paraId="7CB38029" w14:textId="77777777" w:rsidR="00CF4425" w:rsidRPr="00A15594" w:rsidRDefault="00CF4425" w:rsidP="00CF4425">
            <w:pPr>
              <w:spacing w:line="276" w:lineRule="auto"/>
              <w:ind w:right="-1169"/>
              <w:rPr>
                <w:sz w:val="20"/>
              </w:rPr>
            </w:pPr>
            <w:r w:rsidRPr="00A15594">
              <w:rPr>
                <w:sz w:val="20"/>
              </w:rPr>
              <w:t>UND522BSF44</w:t>
            </w:r>
          </w:p>
        </w:tc>
        <w:tc>
          <w:tcPr>
            <w:tcW w:w="1134" w:type="dxa"/>
            <w:noWrap/>
          </w:tcPr>
          <w:p w14:paraId="0D489943" w14:textId="77777777" w:rsidR="00CF4425" w:rsidRPr="00A15594" w:rsidRDefault="00CF4425" w:rsidP="00CF4425">
            <w:pPr>
              <w:spacing w:line="276" w:lineRule="auto"/>
              <w:ind w:right="-1169"/>
              <w:rPr>
                <w:sz w:val="20"/>
              </w:rPr>
            </w:pPr>
            <w:r w:rsidRPr="00A15594">
              <w:rPr>
                <w:sz w:val="20"/>
              </w:rPr>
              <w:t>4 v</w:t>
            </w:r>
          </w:p>
        </w:tc>
      </w:tr>
    </w:tbl>
    <w:p w14:paraId="48949A77" w14:textId="77777777" w:rsidR="00627084" w:rsidRPr="00CF4425" w:rsidRDefault="00627084" w:rsidP="00CF4425">
      <w:pPr>
        <w:ind w:right="-1169"/>
      </w:pPr>
    </w:p>
    <w:sectPr w:rsidR="00627084" w:rsidRPr="00CF4425" w:rsidSect="00CF4425">
      <w:headerReference w:type="default" r:id="rId18"/>
      <w:headerReference w:type="first" r:id="rId19"/>
      <w:pgSz w:w="11906" w:h="16838"/>
      <w:pgMar w:top="2835" w:right="2846" w:bottom="1077" w:left="1157" w:header="482" w:footer="482"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A36187C" w14:textId="77777777" w:rsidR="00974765" w:rsidRDefault="00974765" w:rsidP="00CF4425">
      <w:r>
        <w:separator/>
      </w:r>
    </w:p>
  </w:endnote>
  <w:endnote w:type="continuationSeparator" w:id="0">
    <w:p w14:paraId="70B08FA6" w14:textId="77777777" w:rsidR="00974765" w:rsidRDefault="00974765" w:rsidP="00CF442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6A8ED77" w14:textId="77777777" w:rsidR="00974765" w:rsidRDefault="00974765" w:rsidP="00CF4425">
      <w:r>
        <w:separator/>
      </w:r>
    </w:p>
  </w:footnote>
  <w:footnote w:type="continuationSeparator" w:id="0">
    <w:p w14:paraId="7809695D" w14:textId="77777777" w:rsidR="00974765" w:rsidRDefault="00974765" w:rsidP="00CF4425">
      <w:r>
        <w:continuationSeparator/>
      </w:r>
    </w:p>
  </w:footnote>
  <w:footnote w:id="1">
    <w:p w14:paraId="3E5AC93D" w14:textId="77777777" w:rsidR="00CF4425" w:rsidRDefault="00CF4425" w:rsidP="00CF4425">
      <w:pPr>
        <w:pStyle w:val="Fotnotstext"/>
      </w:pPr>
      <w:r>
        <w:rPr>
          <w:rStyle w:val="Fotnotsreferens"/>
        </w:rPr>
        <w:footnoteRef/>
      </w:r>
      <w:r>
        <w:t xml:space="preserve"> </w:t>
      </w:r>
      <w:r w:rsidRPr="00C171D2">
        <w:t>FM2024-16021:1 Direktiv för tillämpning av Individ- och professionsutveckling (IPU) vid Grundläggande Officersutbildning (GOU) i Försvarsmakten (FM)</w:t>
      </w:r>
    </w:p>
  </w:footnote>
  <w:footnote w:id="2">
    <w:p w14:paraId="3BE70B64" w14:textId="77777777" w:rsidR="00CF4425" w:rsidRDefault="00CF4425" w:rsidP="00CF4425">
      <w:pPr>
        <w:pStyle w:val="Fotnotstext"/>
      </w:pPr>
      <w:r>
        <w:rPr>
          <w:rStyle w:val="Fotnotsreferens"/>
        </w:rPr>
        <w:footnoteRef/>
      </w:r>
      <w:r>
        <w:t xml:space="preserve"> </w:t>
      </w:r>
      <w:r w:rsidRPr="00D36F1F">
        <w:t>Kursplanen innehåller lärandemål inom CBRN och försvarsmedicin, som ingår i den gemensamma förmågebasen (FM2023-11635:6) och som inte får ändras eller tas bort utan särskilt beslut på central nivå.</w:t>
      </w:r>
    </w:p>
  </w:footnote>
  <w:footnote w:id="3">
    <w:p w14:paraId="29ACDA30" w14:textId="77777777" w:rsidR="00CF4425" w:rsidRDefault="00CF4425" w:rsidP="00CF4425">
      <w:pPr>
        <w:pStyle w:val="Fotnotstext"/>
      </w:pPr>
      <w:r>
        <w:rPr>
          <w:rStyle w:val="Fotnotsreferens"/>
        </w:rPr>
        <w:footnoteRef/>
      </w:r>
      <w:r>
        <w:t xml:space="preserve"> </w:t>
      </w:r>
      <w:r w:rsidRPr="00D36F1F">
        <w:t>Kursplanen innehåller lärandemål inom CBRN och försvarsmedicin, som ingår i den gemensamma förmågebasen (FM2023-11635:6) och som inte får ändras eller tas bort utan särskilt beslut på central nivå.</w:t>
      </w:r>
    </w:p>
  </w:footnote>
  <w:footnote w:id="4">
    <w:p w14:paraId="673B3BA0" w14:textId="77777777" w:rsidR="00CF4425" w:rsidRDefault="00CF4425" w:rsidP="00CF4425">
      <w:pPr>
        <w:pStyle w:val="Fotnotstext"/>
      </w:pPr>
      <w:r>
        <w:rPr>
          <w:rStyle w:val="Fotnotsreferens"/>
        </w:rPr>
        <w:footnoteRef/>
      </w:r>
      <w:r>
        <w:t xml:space="preserve"> </w:t>
      </w:r>
      <w:r w:rsidRPr="00D36F1F">
        <w:t>Kursplanen innehåller lärandemål inom CBRN och försvarsmedicin, som ingår i den gemensamma förmågebasen (FM2023-11635:6) och som inte får ändras eller tas bort utan särskilt beslut på central nivå.</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52252054"/>
      <w:placeholder>
        <w:docPart w:val="DefaultPlaceholder_-1854013440"/>
      </w:placeholder>
    </w:sdtPr>
    <w:sdtEndPr/>
    <w:sdtContent>
      <w:tbl>
        <w:tblPr>
          <w:tblW w:w="11147" w:type="dxa"/>
          <w:tblInd w:w="-851" w:type="dxa"/>
          <w:tblLayout w:type="fixed"/>
          <w:tblCellMar>
            <w:left w:w="0" w:type="dxa"/>
            <w:right w:w="0" w:type="dxa"/>
          </w:tblCellMar>
          <w:tblLook w:val="0000" w:firstRow="0" w:lastRow="0" w:firstColumn="0" w:lastColumn="0" w:noHBand="0" w:noVBand="0"/>
        </w:tblPr>
        <w:tblGrid>
          <w:gridCol w:w="520"/>
          <w:gridCol w:w="2741"/>
          <w:gridCol w:w="2093"/>
          <w:gridCol w:w="1734"/>
          <w:gridCol w:w="197"/>
          <w:gridCol w:w="1931"/>
          <w:gridCol w:w="1931"/>
        </w:tblGrid>
        <w:tr w:rsidR="00CF4425" w14:paraId="3B8FBAF5" w14:textId="77777777" w:rsidTr="003975BE">
          <w:trPr>
            <w:cantSplit/>
            <w:trHeight w:hRule="exact" w:val="601"/>
          </w:trPr>
          <w:tc>
            <w:tcPr>
              <w:tcW w:w="520" w:type="dxa"/>
              <w:vMerge w:val="restart"/>
            </w:tcPr>
            <w:p w14:paraId="77C56671" w14:textId="77777777" w:rsidR="00CF4425" w:rsidRDefault="00CF4425" w:rsidP="003975BE"/>
          </w:tc>
          <w:sdt>
            <w:sdtPr>
              <w:rPr>
                <w:noProof/>
              </w:rPr>
              <w:alias w:val="Vapen-s2"/>
              <w:tag w:val="FM_CCT_XMLPART_MAP: org/vapen-s2"/>
              <w:id w:val="302519869"/>
              <w:placeholder>
                <w:docPart w:val="6221866893374013AEA16F5FFBE126F6"/>
              </w:placeholder>
              <w:dataBinding w:prefixMappings="xmlns:ns0='http://FmMall2010/org' " w:xpath="/ns0:org[1]/ns0:vapen-s2[1]" w:storeItemID="{C7E6F7BB-AE31-43EB-A30E-E3C3D98AFBF9}"/>
              <w:picture/>
            </w:sdtPr>
            <w:sdtEndPr/>
            <w:sdtContent>
              <w:tc>
                <w:tcPr>
                  <w:tcW w:w="4834" w:type="dxa"/>
                  <w:gridSpan w:val="2"/>
                  <w:vMerge w:val="restart"/>
                  <w:vAlign w:val="center"/>
                </w:tcPr>
                <w:p w14:paraId="6AF7ED71" w14:textId="77777777" w:rsidR="00CF4425" w:rsidRDefault="00CF4425" w:rsidP="001858F4">
                  <w:r>
                    <w:rPr>
                      <w:noProof/>
                    </w:rPr>
                    <w:drawing>
                      <wp:inline distT="0" distB="0" distL="0" distR="0" wp14:anchorId="3A4056C6" wp14:editId="514DBE73">
                        <wp:extent cx="2857500" cy="734670"/>
                        <wp:effectExtent l="0" t="0" r="0" b="0"/>
                        <wp:docPr id="14"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Bildobjekt 3"/>
                                <pic:cNvPicPr/>
                              </pic:nvPicPr>
                              <pic:blipFill>
                                <a:blip r:embed="rId1"/>
                                <a:stretch>
                                  <a:fillRect/>
                                </a:stretch>
                              </pic:blipFill>
                              <pic:spPr>
                                <a:xfrm>
                                  <a:off x="0" y="0"/>
                                  <a:ext cx="2857500" cy="734670"/>
                                </a:xfrm>
                                <a:prstGeom prst="rect">
                                  <a:avLst/>
                                </a:prstGeom>
                              </pic:spPr>
                            </pic:pic>
                          </a:graphicData>
                        </a:graphic>
                      </wp:inline>
                    </w:drawing>
                  </w:r>
                </w:p>
              </w:tc>
            </w:sdtContent>
          </w:sdt>
          <w:tc>
            <w:tcPr>
              <w:tcW w:w="3862" w:type="dxa"/>
              <w:gridSpan w:val="3"/>
              <w:vAlign w:val="bottom"/>
            </w:tcPr>
            <w:sdt>
              <w:sdtPr>
                <w:alias w:val="Handlingstyp"/>
                <w:tag w:val="FM_CCT_XMLPART_MAP: fm_dokument/dokumenttyp"/>
                <w:id w:val="1680550221"/>
                <w:placeholder>
                  <w:docPart w:val="0B1F657C177A4265B39347164D966C7F"/>
                </w:placeholder>
                <w:dataBinding w:prefixMappings="xmlns:ns0='http://FmMall2010/fm_dokument' " w:xpath="/ns0:fm_dokument[1]/ns0:dokumenttyp[1]" w:storeItemID="{A4270920-A9C5-4080-BDDE-E651CD0BE600}"/>
                <w:text/>
              </w:sdtPr>
              <w:sdtEndPr/>
              <w:sdtContent>
                <w:p w14:paraId="445CF393" w14:textId="6CA8EDFB" w:rsidR="00CF4425" w:rsidRPr="004F10DD" w:rsidRDefault="00371CF9" w:rsidP="003975BE">
                  <w:pPr>
                    <w:pStyle w:val="Handlingstyp"/>
                    <w:rPr>
                      <w:rFonts w:ascii="Times New Roman" w:hAnsi="Times New Roman"/>
                      <w:b w:val="0"/>
                      <w:sz w:val="24"/>
                    </w:rPr>
                  </w:pPr>
                  <w:r>
                    <w:t>Beslut</w:t>
                  </w:r>
                </w:p>
              </w:sdtContent>
            </w:sdt>
          </w:tc>
          <w:tc>
            <w:tcPr>
              <w:tcW w:w="1931" w:type="dxa"/>
              <w:vAlign w:val="bottom"/>
            </w:tcPr>
            <w:p w14:paraId="3CF91B0E" w14:textId="474F07F4" w:rsidR="00CF4425" w:rsidRDefault="00974765" w:rsidP="00667306">
              <w:pPr>
                <w:pStyle w:val="Sidhuvud"/>
              </w:pPr>
              <w:sdt>
                <w:sdtPr>
                  <w:alias w:val="Bilaga"/>
                  <w:tag w:val="FM_CCT_XMLPART_MAP: fm_dokument/bilaga"/>
                  <w:id w:val="-984075048"/>
                  <w:placeholder>
                    <w:docPart w:val="A1638438B0CA4C78BAB86E1687A65081"/>
                  </w:placeholder>
                  <w:dataBinding w:prefixMappings="xmlns:ns0='http://FmMall2010/fm_dokument' " w:xpath="/ns0:fm_dokument[1]/ns0:bilaga[1]" w:storeItemID="{A4270920-A9C5-4080-BDDE-E651CD0BE600}"/>
                  <w:comboBox w:lastValue="Bilaga 2">
                    <w:listItem w:displayText="        " w:value="       "/>
                    <w:listItem w:displayText="Bilaga #" w:value="Bilaga #"/>
                    <w:listItem w:displayText="Underbilaga #" w:value="Underbilaga #"/>
                    <w:listItem w:displayText="Enclosure #" w:value="Enclosure #"/>
                    <w:listItem w:displayText="Subenclosure #" w:value="Subenclosure #"/>
                  </w:comboBox>
                </w:sdtPr>
                <w:sdtEndPr/>
                <w:sdtContent>
                  <w:r w:rsidR="00432127">
                    <w:t>Bilaga 2</w:t>
                  </w:r>
                </w:sdtContent>
              </w:sdt>
            </w:p>
          </w:tc>
        </w:tr>
        <w:tr w:rsidR="00CF4425" w14:paraId="1E4B23EB" w14:textId="77777777" w:rsidTr="003975BE">
          <w:trPr>
            <w:cantSplit/>
          </w:trPr>
          <w:tc>
            <w:tcPr>
              <w:tcW w:w="520" w:type="dxa"/>
              <w:vMerge/>
            </w:tcPr>
            <w:p w14:paraId="14041ECD" w14:textId="77777777" w:rsidR="00CF4425" w:rsidRDefault="00CF4425" w:rsidP="00BE005E"/>
          </w:tc>
          <w:tc>
            <w:tcPr>
              <w:tcW w:w="4834" w:type="dxa"/>
              <w:gridSpan w:val="2"/>
              <w:vMerge/>
            </w:tcPr>
            <w:p w14:paraId="7D1E511F" w14:textId="77777777" w:rsidR="00CF4425" w:rsidRDefault="00CF4425" w:rsidP="00BE005E"/>
          </w:tc>
          <w:tc>
            <w:tcPr>
              <w:tcW w:w="1931" w:type="dxa"/>
              <w:gridSpan w:val="2"/>
              <w:vAlign w:val="bottom"/>
            </w:tcPr>
            <w:sdt>
              <w:sdtPr>
                <w:tag w:val="FM_CCT_XMLPART_MAP: ledtexter/datum"/>
                <w:id w:val="-1629155753"/>
                <w:lock w:val="contentLocked"/>
                <w:placeholder>
                  <w:docPart w:val="E5EFA952E4604BCDAD9D2E43FD6D89D0"/>
                </w:placeholder>
                <w:dataBinding w:prefixMappings="xmlns:ns0='http://FmMall2010/ledtexter' " w:xpath="/ns0:ledtexter[1]/ns0:datum[1]" w:storeItemID="{E17D78E0-2FB5-481C-9C6F-6AF8928657C7}"/>
                <w:text/>
              </w:sdtPr>
              <w:sdtEndPr/>
              <w:sdtContent>
                <w:p w14:paraId="0F1B0A60" w14:textId="77777777" w:rsidR="00CF4425" w:rsidRPr="004F10DD" w:rsidRDefault="00CF4425" w:rsidP="003975BE">
                  <w:pPr>
                    <w:pStyle w:val="Ledtext"/>
                    <w:rPr>
                      <w:rFonts w:ascii="Times New Roman" w:hAnsi="Times New Roman"/>
                      <w:sz w:val="24"/>
                    </w:rPr>
                  </w:pPr>
                  <w:r>
                    <w:t>Datum</w:t>
                  </w:r>
                </w:p>
              </w:sdtContent>
            </w:sdt>
          </w:tc>
          <w:tc>
            <w:tcPr>
              <w:tcW w:w="1931" w:type="dxa"/>
              <w:vAlign w:val="bottom"/>
            </w:tcPr>
            <w:sdt>
              <w:sdtPr>
                <w:tag w:val="FM_CCT_XMLPART_MAP: ledtexter/beteckning"/>
                <w:id w:val="1758946310"/>
                <w:lock w:val="contentLocked"/>
                <w:placeholder>
                  <w:docPart w:val="EC1B7D57BF484817BAB683AA07EFCB3F"/>
                </w:placeholder>
                <w:dataBinding w:prefixMappings="xmlns:ns0='http://FmMall2010/ledtexter' " w:xpath="/ns0:ledtexter[1]/ns0:beteckning[1]" w:storeItemID="{E17D78E0-2FB5-481C-9C6F-6AF8928657C7}"/>
                <w:text/>
              </w:sdtPr>
              <w:sdtEndPr/>
              <w:sdtContent>
                <w:p w14:paraId="1B69BEF2" w14:textId="77777777" w:rsidR="00CF4425" w:rsidRDefault="00CF4425" w:rsidP="00D40930">
                  <w:pPr>
                    <w:pStyle w:val="Ledtext"/>
                  </w:pPr>
                  <w:r>
                    <w:t>Beteckning</w:t>
                  </w:r>
                </w:p>
              </w:sdtContent>
            </w:sdt>
          </w:tc>
          <w:tc>
            <w:tcPr>
              <w:tcW w:w="1931" w:type="dxa"/>
              <w:vAlign w:val="bottom"/>
            </w:tcPr>
            <w:p w14:paraId="42CF1AFD" w14:textId="77777777" w:rsidR="00CF4425" w:rsidRDefault="00CF4425" w:rsidP="003975BE">
              <w:pPr>
                <w:pStyle w:val="Ledtext"/>
              </w:pPr>
            </w:p>
          </w:tc>
        </w:tr>
        <w:tr w:rsidR="00CF4425" w14:paraId="4AA1ED3B" w14:textId="77777777" w:rsidTr="003975BE">
          <w:trPr>
            <w:cantSplit/>
          </w:trPr>
          <w:tc>
            <w:tcPr>
              <w:tcW w:w="520" w:type="dxa"/>
              <w:vMerge/>
            </w:tcPr>
            <w:p w14:paraId="43ADB734" w14:textId="77777777" w:rsidR="00CF4425" w:rsidRPr="00BA3BA1" w:rsidRDefault="00CF4425" w:rsidP="003975BE"/>
          </w:tc>
          <w:tc>
            <w:tcPr>
              <w:tcW w:w="4834" w:type="dxa"/>
              <w:gridSpan w:val="2"/>
              <w:vMerge/>
            </w:tcPr>
            <w:p w14:paraId="7A5A0EA5" w14:textId="77777777" w:rsidR="00CF4425" w:rsidRPr="00BA3BA1" w:rsidRDefault="00CF4425" w:rsidP="003975BE"/>
          </w:tc>
          <w:tc>
            <w:tcPr>
              <w:tcW w:w="1931" w:type="dxa"/>
              <w:gridSpan w:val="2"/>
            </w:tcPr>
            <w:sdt>
              <w:sdtPr>
                <w:tag w:val="FM_CCT_XMLPART_MAP: fm_dokument/datum"/>
                <w:id w:val="-1613662547"/>
                <w:placeholder>
                  <w:docPart w:val="B68B1150A46245DFA1F86F69E79F6386"/>
                </w:placeholder>
                <w:dataBinding w:prefixMappings="xmlns:ns0='http://FmMall2010/fm_dokument' " w:xpath="/ns0:fm_dokument[1]/ns0:datum[1]" w:storeItemID="{A4270920-A9C5-4080-BDDE-E651CD0BE600}"/>
                <w:date w:fullDate="2026-06-18T00:00:00Z">
                  <w:dateFormat w:val="yyyy-MM-dd"/>
                  <w:lid w:val="sv-SE"/>
                  <w:storeMappedDataAs w:val="dateTime"/>
                  <w:calendar w:val="gregorian"/>
                </w:date>
              </w:sdtPr>
              <w:sdtEndPr/>
              <w:sdtContent>
                <w:p w14:paraId="6BF0B817" w14:textId="55D3AD7B" w:rsidR="00CF4425" w:rsidRDefault="00371CF9" w:rsidP="007E19AD">
                  <w:r>
                    <w:t>2026-06-18</w:t>
                  </w:r>
                </w:p>
              </w:sdtContent>
            </w:sdt>
          </w:tc>
          <w:tc>
            <w:tcPr>
              <w:tcW w:w="1931" w:type="dxa"/>
            </w:tcPr>
            <w:sdt>
              <w:sdtPr>
                <w:tag w:val="FM_CCT_XMLPART_MAP: fm_dokument/beteckning"/>
                <w:id w:val="739839601"/>
                <w:placeholder>
                  <w:docPart w:val="387E6FC3F3A04C649B89E03DADB73AB0"/>
                </w:placeholder>
                <w:dataBinding w:prefixMappings="xmlns:ns0='http://FmMall2010/fm_dokument' " w:xpath="/ns0:fm_dokument[1]/ns0:beteckning[1]" w:storeItemID="{A4270920-A9C5-4080-BDDE-E651CD0BE600}"/>
                <w:text/>
              </w:sdtPr>
              <w:sdtEndPr/>
              <w:sdtContent>
                <w:p w14:paraId="0CD336C8" w14:textId="49D6FA0D" w:rsidR="00CF4425" w:rsidRDefault="00371CF9" w:rsidP="003975BE">
                  <w:r>
                    <w:t>FM2026-</w:t>
                  </w:r>
                  <w:proofErr w:type="gramStart"/>
                  <w:r>
                    <w:t>10836</w:t>
                  </w:r>
                  <w:proofErr w:type="gramEnd"/>
                  <w:r>
                    <w:t>:1</w:t>
                  </w:r>
                </w:p>
              </w:sdtContent>
            </w:sdt>
            <w:sdt>
              <w:sdtPr>
                <w:tag w:val="FM_CCT_XMLPART_MAP: fm_dokument/beteckning2"/>
                <w:id w:val="1356081570"/>
                <w:placeholder>
                  <w:docPart w:val="91F62B3AA69A4667A87EA67F30450311"/>
                </w:placeholder>
                <w:showingPlcHdr/>
                <w:dataBinding w:prefixMappings="xmlns:ns0='http://FmMall2010/fm_dokument' " w:xpath="/ns0:fm_dokument[1]/ns0:beteckning2[1]" w:storeItemID="{A4270920-A9C5-4080-BDDE-E651CD0BE600}"/>
                <w:text/>
              </w:sdtPr>
              <w:sdtEndPr/>
              <w:sdtContent>
                <w:p w14:paraId="1DE943D7" w14:textId="77777777" w:rsidR="00CF4425" w:rsidRDefault="00CF4425" w:rsidP="00C323D5">
                  <w:r w:rsidRPr="00331895">
                    <w:rPr>
                      <w:rStyle w:val="Platshllartext"/>
                      <w:rFonts w:eastAsiaTheme="majorEastAsia"/>
                    </w:rPr>
                    <w:t xml:space="preserve">        </w:t>
                  </w:r>
                </w:p>
              </w:sdtContent>
            </w:sdt>
          </w:tc>
          <w:tc>
            <w:tcPr>
              <w:tcW w:w="1931" w:type="dxa"/>
            </w:tcPr>
            <w:p w14:paraId="18DC56E4" w14:textId="77777777" w:rsidR="00CF4425" w:rsidRDefault="00974765" w:rsidP="003975BE">
              <w:pPr>
                <w:pStyle w:val="Sidhuvud"/>
              </w:pPr>
              <w:sdt>
                <w:sdtPr>
                  <w:tag w:val="FM_CCT_XMLPART_MAP: ledtexter/sida"/>
                  <w:id w:val="-2133698297"/>
                  <w:lock w:val="contentLocked"/>
                  <w:placeholder>
                    <w:docPart w:val="2031F0E49342493AB80A7D847D8E8735"/>
                  </w:placeholder>
                  <w:dataBinding w:prefixMappings="xmlns:ns0='http://FmMall2010/ledtexter' " w:xpath="/ns0:ledtexter[1]/ns0:sida[1]" w:storeItemID="{E17D78E0-2FB5-481C-9C6F-6AF8928657C7}"/>
                  <w:text/>
                </w:sdtPr>
                <w:sdtEndPr/>
                <w:sdtContent>
                  <w:r w:rsidR="00CF4425">
                    <w:t>Sida</w:t>
                  </w:r>
                </w:sdtContent>
              </w:sdt>
              <w:r w:rsidR="00CF4425">
                <w:t xml:space="preserve"> </w:t>
              </w:r>
              <w:sdt>
                <w:sdtPr>
                  <w:id w:val="-1433891146"/>
                </w:sdtPr>
                <w:sdtEndPr/>
                <w:sdtContent>
                  <w:r w:rsidR="00CF4425">
                    <w:fldChar w:fldCharType="begin"/>
                  </w:r>
                  <w:r w:rsidR="00CF4425">
                    <w:instrText xml:space="preserve"> PAGE  \* MERGEFORMAT </w:instrText>
                  </w:r>
                  <w:r w:rsidR="00CF4425">
                    <w:fldChar w:fldCharType="separate"/>
                  </w:r>
                  <w:r w:rsidR="00CF4425">
                    <w:rPr>
                      <w:noProof/>
                    </w:rPr>
                    <w:t>4</w:t>
                  </w:r>
                  <w:r w:rsidR="00CF4425">
                    <w:fldChar w:fldCharType="end"/>
                  </w:r>
                </w:sdtContent>
              </w:sdt>
              <w:r w:rsidR="00CF4425">
                <w:t xml:space="preserve"> (</w:t>
              </w:r>
              <w:sdt>
                <w:sdtPr>
                  <w:id w:val="1042328560"/>
                </w:sdtPr>
                <w:sdtEndPr>
                  <w:rPr>
                    <w:noProof/>
                  </w:rPr>
                </w:sdtEndPr>
                <w:sdtContent>
                  <w:r>
                    <w:fldChar w:fldCharType="begin"/>
                  </w:r>
                  <w:r>
                    <w:instrText xml:space="preserve"> NUMPAGES  \* MERGEFORMAT </w:instrText>
                  </w:r>
                  <w:r>
                    <w:fldChar w:fldCharType="separate"/>
                  </w:r>
                  <w:r w:rsidR="00CF4425">
                    <w:rPr>
                      <w:noProof/>
                    </w:rPr>
                    <w:t>6</w:t>
                  </w:r>
                  <w:r>
                    <w:rPr>
                      <w:noProof/>
                    </w:rPr>
                    <w:fldChar w:fldCharType="end"/>
                  </w:r>
                </w:sdtContent>
              </w:sdt>
              <w:r w:rsidR="00CF4425">
                <w:t>)</w:t>
              </w:r>
            </w:p>
            <w:p w14:paraId="57FE1CC1" w14:textId="77777777" w:rsidR="00CF4425" w:rsidRDefault="00CF4425" w:rsidP="003975BE">
              <w:pPr>
                <w:pStyle w:val="Sidhuvud"/>
              </w:pPr>
            </w:p>
          </w:tc>
        </w:tr>
        <w:tr w:rsidR="00CF4425" w14:paraId="63E29F57" w14:textId="77777777" w:rsidTr="00A270D2">
          <w:trPr>
            <w:cantSplit/>
            <w:trHeight w:val="171"/>
          </w:trPr>
          <w:tc>
            <w:tcPr>
              <w:tcW w:w="3261" w:type="dxa"/>
              <w:gridSpan w:val="2"/>
              <w:vAlign w:val="bottom"/>
            </w:tcPr>
            <w:p w14:paraId="4116D776" w14:textId="77777777" w:rsidR="00CF4425" w:rsidRPr="00A270D2" w:rsidRDefault="00CF4425" w:rsidP="00A270D2">
              <w:pPr>
                <w:pStyle w:val="Sidhuvud"/>
                <w:rPr>
                  <w:rFonts w:ascii="Arial" w:hAnsi="Arial" w:cs="Arial"/>
                  <w:sz w:val="14"/>
                  <w:szCs w:val="14"/>
                </w:rPr>
              </w:pPr>
            </w:p>
          </w:tc>
          <w:sdt>
            <w:sdtPr>
              <w:alias w:val="Sekretesshänvisning"/>
              <w:tag w:val="Sekretesshänvisning"/>
              <w:id w:val="-2108185947"/>
            </w:sdtPr>
            <w:sdtEndPr/>
            <w:sdtContent>
              <w:tc>
                <w:tcPr>
                  <w:tcW w:w="3827" w:type="dxa"/>
                  <w:gridSpan w:val="2"/>
                  <w:vMerge w:val="restart"/>
                  <w:vAlign w:val="center"/>
                </w:tcPr>
                <w:p w14:paraId="24549A58" w14:textId="77777777" w:rsidR="00CF4425" w:rsidRDefault="00CF4425" w:rsidP="003975BE">
                  <w:pPr>
                    <w:jc w:val="center"/>
                  </w:pPr>
                  <w:r>
                    <w:t xml:space="preserve">       </w:t>
                  </w:r>
                </w:p>
              </w:tc>
            </w:sdtContent>
          </w:sdt>
          <w:tc>
            <w:tcPr>
              <w:tcW w:w="197" w:type="dxa"/>
              <w:vMerge w:val="restart"/>
              <w:vAlign w:val="center"/>
            </w:tcPr>
            <w:p w14:paraId="5CB1D897" w14:textId="77777777" w:rsidR="00CF4425" w:rsidRDefault="00CF4425" w:rsidP="003975BE">
              <w:pPr>
                <w:jc w:val="center"/>
              </w:pPr>
            </w:p>
          </w:tc>
          <w:tc>
            <w:tcPr>
              <w:tcW w:w="1931" w:type="dxa"/>
              <w:vAlign w:val="bottom"/>
            </w:tcPr>
            <w:sdt>
              <w:sdtPr>
                <w:tag w:val="FM_CCT_XMLPART_MAP: ledtexter/ssk"/>
                <w:id w:val="-77219177"/>
                <w:lock w:val="contentLocked"/>
                <w:placeholder>
                  <w:docPart w:val="5E7AFC69B470436489CBCF62CBC01B9D"/>
                </w:placeholder>
                <w:dataBinding w:prefixMappings="xmlns:ns0='http://FmMall2010/ledtexter' " w:xpath="/ns0:ledtexter[1]/ns0:ssk[1]" w:storeItemID="{E17D78E0-2FB5-481C-9C6F-6AF8928657C7}"/>
                <w:text/>
              </w:sdtPr>
              <w:sdtEndPr/>
              <w:sdtContent>
                <w:p w14:paraId="2DCF02A8" w14:textId="77777777" w:rsidR="00CF4425" w:rsidRPr="00A270D2" w:rsidRDefault="00CF4425" w:rsidP="00A270D2">
                  <w:pPr>
                    <w:pStyle w:val="Ledtext"/>
                    <w:rPr>
                      <w:rFonts w:ascii="Times New Roman" w:hAnsi="Times New Roman"/>
                      <w:sz w:val="24"/>
                    </w:rPr>
                  </w:pPr>
                  <w:r>
                    <w:t>Säkerhetsskyddsklass</w:t>
                  </w:r>
                </w:p>
              </w:sdtContent>
            </w:sdt>
          </w:tc>
          <w:tc>
            <w:tcPr>
              <w:tcW w:w="1931" w:type="dxa"/>
              <w:tcBorders>
                <w:left w:val="nil"/>
              </w:tcBorders>
              <w:vAlign w:val="bottom"/>
            </w:tcPr>
            <w:p w14:paraId="79A5ACC9" w14:textId="77777777" w:rsidR="00CF4425" w:rsidRPr="00A270D2" w:rsidRDefault="00CF4425" w:rsidP="00A270D2">
              <w:pPr>
                <w:rPr>
                  <w:rFonts w:ascii="Arial" w:hAnsi="Arial" w:cs="Arial"/>
                  <w:sz w:val="14"/>
                  <w:szCs w:val="14"/>
                </w:rPr>
              </w:pPr>
            </w:p>
          </w:tc>
        </w:tr>
        <w:tr w:rsidR="00CF4425" w14:paraId="41A34248" w14:textId="77777777" w:rsidTr="00CF6372">
          <w:trPr>
            <w:cantSplit/>
          </w:trPr>
          <w:sdt>
            <w:sdtPr>
              <w:alias w:val="Status"/>
              <w:tag w:val="FM_CCT_XMLPART_MAP: fm_dokument/status"/>
              <w:id w:val="-1430117283"/>
              <w:placeholder>
                <w:docPart w:val="87148DC2361C47C284DBAF2F51948EF7"/>
              </w:placeholder>
              <w:showingPlcHdr/>
              <w:dataBinding w:prefixMappings="xmlns:ns0='http://FmMall2010/fm_dokument' " w:xpath="/ns0:fm_dokument[1]/ns0:status[1]" w:storeItemID="{A4270920-A9C5-4080-BDDE-E651CD0BE600}"/>
              <w:dropDownList w:lastValue="">
                <w:listItem w:displayText="        " w:value="           "/>
                <w:listItem w:displayText="UTKAST" w:value="UTKAST"/>
                <w:listItem w:displayText="DRAFT" w:value="DRAFT"/>
              </w:dropDownList>
            </w:sdtPr>
            <w:sdtEndPr/>
            <w:sdtContent>
              <w:tc>
                <w:tcPr>
                  <w:tcW w:w="3261" w:type="dxa"/>
                  <w:gridSpan w:val="2"/>
                </w:tcPr>
                <w:p w14:paraId="0807C46B" w14:textId="77777777" w:rsidR="00CF4425" w:rsidRDefault="00CF4425" w:rsidP="003975BE">
                  <w:pPr>
                    <w:pStyle w:val="Sidhuvud"/>
                  </w:pPr>
                  <w:r w:rsidRPr="00331895">
                    <w:rPr>
                      <w:rStyle w:val="Platshllartext"/>
                      <w:rFonts w:eastAsiaTheme="majorEastAsia"/>
                    </w:rPr>
                    <w:t xml:space="preserve">        </w:t>
                  </w:r>
                </w:p>
              </w:tc>
            </w:sdtContent>
          </w:sdt>
          <w:tc>
            <w:tcPr>
              <w:tcW w:w="3827" w:type="dxa"/>
              <w:gridSpan w:val="2"/>
              <w:vMerge/>
            </w:tcPr>
            <w:p w14:paraId="2D07015B" w14:textId="77777777" w:rsidR="00CF4425" w:rsidRDefault="00CF4425" w:rsidP="003975BE"/>
          </w:tc>
          <w:tc>
            <w:tcPr>
              <w:tcW w:w="197" w:type="dxa"/>
              <w:vMerge/>
            </w:tcPr>
            <w:p w14:paraId="00CBDAA7" w14:textId="77777777" w:rsidR="00CF4425" w:rsidRDefault="00CF4425" w:rsidP="003975BE"/>
          </w:tc>
          <w:tc>
            <w:tcPr>
              <w:tcW w:w="1931" w:type="dxa"/>
            </w:tcPr>
            <w:sdt>
              <w:sdtPr>
                <w:rPr>
                  <w:lang w:val="en-US"/>
                </w:rPr>
                <w:alias w:val="Säkerhetsskyddsklass"/>
                <w:tag w:val="FM_CCT_XMLPART_MAP: fm_dokument/infoklass"/>
                <w:id w:val="1083562184"/>
                <w:placeholder>
                  <w:docPart w:val="937A3C26C3B84AEF8E861B1715145BA6"/>
                </w:placeholder>
                <w:showingPlcHdr/>
                <w:dataBinding w:prefixMappings="xmlns:ns0='http://FmMall2010/fm_dokument' " w:xpath="/ns0:fm_dokument[1]/ns0:infoklass[1]" w:storeItemID="{A4270920-A9C5-4080-BDDE-E651CD0BE600}"/>
                <w:text/>
              </w:sdtPr>
              <w:sdtEndPr/>
              <w:sdtContent>
                <w:p w14:paraId="278FDCEF" w14:textId="77777777" w:rsidR="00CF4425" w:rsidRDefault="00CF4425" w:rsidP="00A270D2">
                  <w:pPr>
                    <w:tabs>
                      <w:tab w:val="center" w:pos="2585"/>
                    </w:tabs>
                    <w:rPr>
                      <w:lang w:val="en-US"/>
                    </w:rPr>
                  </w:pPr>
                  <w:r w:rsidRPr="00331895">
                    <w:rPr>
                      <w:rStyle w:val="Platshllartext"/>
                      <w:rFonts w:eastAsiaTheme="majorEastAsia"/>
                    </w:rPr>
                    <w:t xml:space="preserve">        </w:t>
                  </w:r>
                </w:p>
              </w:sdtContent>
            </w:sdt>
            <w:p w14:paraId="551B935E" w14:textId="77777777" w:rsidR="00CF4425" w:rsidRDefault="00CF4425" w:rsidP="003975BE"/>
          </w:tc>
          <w:tc>
            <w:tcPr>
              <w:tcW w:w="1931" w:type="dxa"/>
              <w:tcBorders>
                <w:left w:val="nil"/>
              </w:tcBorders>
            </w:tcPr>
            <w:p w14:paraId="1DF15AA0" w14:textId="77777777" w:rsidR="00CF4425" w:rsidRDefault="00CF4425" w:rsidP="00F85C7A">
              <w:pPr>
                <w:pStyle w:val="Sidhuvud"/>
              </w:pPr>
            </w:p>
            <w:p w14:paraId="4F2E6346" w14:textId="77777777" w:rsidR="00CF4425" w:rsidRDefault="00CF4425" w:rsidP="003975BE">
              <w:pPr>
                <w:pStyle w:val="Sidhuvud"/>
              </w:pPr>
            </w:p>
          </w:tc>
        </w:tr>
      </w:tbl>
      <w:p w14:paraId="2F32936F" w14:textId="77777777" w:rsidR="00CF4425" w:rsidRDefault="00974765">
        <w:pPr>
          <w:pStyle w:val="Sidhuvud"/>
        </w:pP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14356214"/>
      <w:placeholder>
        <w:docPart w:val="DefaultPlaceholder_-1854013440"/>
      </w:placeholder>
    </w:sdtPr>
    <w:sdtEndPr/>
    <w:sdtContent>
      <w:tbl>
        <w:tblPr>
          <w:tblW w:w="11147" w:type="dxa"/>
          <w:tblInd w:w="-851" w:type="dxa"/>
          <w:tblLayout w:type="fixed"/>
          <w:tblCellMar>
            <w:left w:w="0" w:type="dxa"/>
            <w:right w:w="0" w:type="dxa"/>
          </w:tblCellMar>
          <w:tblLook w:val="0000" w:firstRow="0" w:lastRow="0" w:firstColumn="0" w:lastColumn="0" w:noHBand="0" w:noVBand="0"/>
        </w:tblPr>
        <w:tblGrid>
          <w:gridCol w:w="521"/>
          <w:gridCol w:w="534"/>
          <w:gridCol w:w="2137"/>
          <w:gridCol w:w="2138"/>
          <w:gridCol w:w="1758"/>
          <w:gridCol w:w="181"/>
          <w:gridCol w:w="1939"/>
          <w:gridCol w:w="1939"/>
        </w:tblGrid>
        <w:tr w:rsidR="00CF4425" w14:paraId="56B6962A" w14:textId="77777777" w:rsidTr="00150434">
          <w:trPr>
            <w:cantSplit/>
            <w:trHeight w:hRule="exact" w:val="601"/>
          </w:trPr>
          <w:tc>
            <w:tcPr>
              <w:tcW w:w="521" w:type="dxa"/>
              <w:vMerge w:val="restart"/>
              <w:vAlign w:val="center"/>
            </w:tcPr>
            <w:p w14:paraId="62B08A81" w14:textId="77777777" w:rsidR="00CF4425" w:rsidRDefault="00CF4425" w:rsidP="003975BE"/>
            <w:p w14:paraId="29BE5CFE" w14:textId="77777777" w:rsidR="00CF4425" w:rsidRDefault="00CF4425" w:rsidP="003975BE"/>
          </w:tc>
          <w:tc>
            <w:tcPr>
              <w:tcW w:w="4809" w:type="dxa"/>
              <w:gridSpan w:val="3"/>
              <w:vMerge w:val="restart"/>
              <w:vAlign w:val="center"/>
            </w:tcPr>
            <w:p w14:paraId="070245DB" w14:textId="77777777" w:rsidR="00CF4425" w:rsidRPr="005210A0" w:rsidRDefault="00974765" w:rsidP="003975BE">
              <w:sdt>
                <w:sdtPr>
                  <w:rPr>
                    <w:noProof/>
                  </w:rPr>
                  <w:alias w:val="Vapen-fr"/>
                  <w:tag w:val="FM_CCT_XMLPART_MAP: org/vapen-fr"/>
                  <w:id w:val="-1308932420"/>
                  <w:placeholder>
                    <w:docPart w:val="C323447D5C1241BBACCD0B620D417A71"/>
                  </w:placeholder>
                  <w:dataBinding w:prefixMappings="xmlns:ns0='http://FmMall2010/org' " w:xpath="/ns0:org[1]/ns0:vapen-fr[1]" w:storeItemID="{C7E6F7BB-AE31-43EB-A30E-E3C3D98AFBF9}"/>
                  <w:picture/>
                </w:sdtPr>
                <w:sdtEndPr/>
                <w:sdtContent>
                  <w:r w:rsidR="00CF4425">
                    <w:rPr>
                      <w:noProof/>
                    </w:rPr>
                    <w:drawing>
                      <wp:inline distT="0" distB="0" distL="0" distR="0" wp14:anchorId="2E90176C" wp14:editId="68DF554F">
                        <wp:extent cx="2857500" cy="734670"/>
                        <wp:effectExtent l="0" t="0" r="0" b="0"/>
                        <wp:docPr id="15"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Bildobjekt 3"/>
                                <pic:cNvPicPr/>
                              </pic:nvPicPr>
                              <pic:blipFill>
                                <a:blip r:embed="rId1"/>
                                <a:stretch>
                                  <a:fillRect/>
                                </a:stretch>
                              </pic:blipFill>
                              <pic:spPr>
                                <a:xfrm>
                                  <a:off x="0" y="0"/>
                                  <a:ext cx="2857500" cy="734670"/>
                                </a:xfrm>
                                <a:prstGeom prst="rect">
                                  <a:avLst/>
                                </a:prstGeom>
                              </pic:spPr>
                            </pic:pic>
                          </a:graphicData>
                        </a:graphic>
                      </wp:inline>
                    </w:drawing>
                  </w:r>
                </w:sdtContent>
              </w:sdt>
            </w:p>
          </w:tc>
          <w:tc>
            <w:tcPr>
              <w:tcW w:w="3878" w:type="dxa"/>
              <w:gridSpan w:val="3"/>
              <w:vAlign w:val="bottom"/>
            </w:tcPr>
            <w:sdt>
              <w:sdtPr>
                <w:alias w:val="Handlingstyp"/>
                <w:tag w:val="FM_CCT_XMLPART_MAP: fm_dokument/dokumenttyp"/>
                <w:id w:val="-423416628"/>
                <w:placeholder>
                  <w:docPart w:val="A8312074B09B4201AD785F2DDFF0CBC7"/>
                </w:placeholder>
                <w:dataBinding w:prefixMappings="xmlns:ns0='http://FmMall2010/fm_dokument' " w:xpath="/ns0:fm_dokument[1]/ns0:dokumenttyp[1]" w:storeItemID="{A4270920-A9C5-4080-BDDE-E651CD0BE600}"/>
                <w:text/>
              </w:sdtPr>
              <w:sdtEndPr/>
              <w:sdtContent>
                <w:p w14:paraId="7D3EA444" w14:textId="579EE5C9" w:rsidR="00CF4425" w:rsidRPr="004F10DD" w:rsidRDefault="00371CF9" w:rsidP="003975BE">
                  <w:pPr>
                    <w:pStyle w:val="Handlingstyp"/>
                    <w:rPr>
                      <w:rFonts w:ascii="Times New Roman" w:hAnsi="Times New Roman"/>
                      <w:b w:val="0"/>
                      <w:sz w:val="24"/>
                    </w:rPr>
                  </w:pPr>
                  <w:r>
                    <w:t>Beslut</w:t>
                  </w:r>
                </w:p>
              </w:sdtContent>
            </w:sdt>
          </w:tc>
          <w:tc>
            <w:tcPr>
              <w:tcW w:w="1939" w:type="dxa"/>
              <w:vAlign w:val="bottom"/>
            </w:tcPr>
            <w:p w14:paraId="6730D05E" w14:textId="5113C56A" w:rsidR="00CF4425" w:rsidRDefault="00974765" w:rsidP="00667306">
              <w:pPr>
                <w:pStyle w:val="Sidhuvud"/>
              </w:pPr>
              <w:sdt>
                <w:sdtPr>
                  <w:alias w:val="Bilaga"/>
                  <w:tag w:val="FM_CCT_XMLPART_MAP: fm_dokument/bilaga"/>
                  <w:id w:val="-359968023"/>
                  <w:placeholder>
                    <w:docPart w:val="E3A369DFE5B645C2898F04EE86E724F1"/>
                  </w:placeholder>
                  <w:dataBinding w:prefixMappings="xmlns:ns0='http://FmMall2010/fm_dokument' " w:xpath="/ns0:fm_dokument[1]/ns0:bilaga[1]" w:storeItemID="{A4270920-A9C5-4080-BDDE-E651CD0BE600}"/>
                  <w:comboBox w:lastValue="Bilaga 2">
                    <w:listItem w:displayText="        " w:value="       "/>
                    <w:listItem w:displayText="Bilaga #" w:value="Bilaga #"/>
                    <w:listItem w:displayText="Underbilaga #" w:value="Underbilaga #"/>
                    <w:listItem w:displayText="Enclosure #" w:value="Enclosure #"/>
                    <w:listItem w:displayText="Subenclosure #" w:value="Subenclosure #"/>
                  </w:comboBox>
                </w:sdtPr>
                <w:sdtEndPr/>
                <w:sdtContent>
                  <w:r w:rsidR="00CF4425">
                    <w:t xml:space="preserve">Bilaga </w:t>
                  </w:r>
                  <w:r w:rsidR="00DD7ED1">
                    <w:t>2</w:t>
                  </w:r>
                </w:sdtContent>
              </w:sdt>
            </w:p>
          </w:tc>
        </w:tr>
        <w:tr w:rsidR="00CF4425" w14:paraId="561245AC" w14:textId="77777777" w:rsidTr="00150434">
          <w:trPr>
            <w:cantSplit/>
            <w:trHeight w:hRule="exact" w:val="238"/>
          </w:trPr>
          <w:tc>
            <w:tcPr>
              <w:tcW w:w="521" w:type="dxa"/>
              <w:vMerge/>
            </w:tcPr>
            <w:p w14:paraId="35ABB84D" w14:textId="77777777" w:rsidR="00CF4425" w:rsidRDefault="00CF4425" w:rsidP="00BE005E"/>
          </w:tc>
          <w:tc>
            <w:tcPr>
              <w:tcW w:w="4809" w:type="dxa"/>
              <w:gridSpan w:val="3"/>
              <w:vMerge/>
            </w:tcPr>
            <w:p w14:paraId="17CA4328" w14:textId="77777777" w:rsidR="00CF4425" w:rsidRDefault="00CF4425" w:rsidP="00BE005E"/>
          </w:tc>
          <w:tc>
            <w:tcPr>
              <w:tcW w:w="1939" w:type="dxa"/>
              <w:gridSpan w:val="2"/>
              <w:vAlign w:val="bottom"/>
            </w:tcPr>
            <w:sdt>
              <w:sdtPr>
                <w:tag w:val="FM_CCT_XMLPART_MAP: ledtexter/datum"/>
                <w:id w:val="-118306682"/>
                <w:lock w:val="contentLocked"/>
                <w:placeholder>
                  <w:docPart w:val="DBF3F4272FB24E7A83DDBF12875366C1"/>
                </w:placeholder>
                <w:dataBinding w:prefixMappings="xmlns:ns0='http://FmMall2010/ledtexter' " w:xpath="/ns0:ledtexter[1]/ns0:datum[1]" w:storeItemID="{E17D78E0-2FB5-481C-9C6F-6AF8928657C7}"/>
                <w:text/>
              </w:sdtPr>
              <w:sdtEndPr/>
              <w:sdtContent>
                <w:p w14:paraId="457F1F8F" w14:textId="77777777" w:rsidR="00CF4425" w:rsidRPr="004F10DD" w:rsidRDefault="00CF4425" w:rsidP="003975BE">
                  <w:pPr>
                    <w:pStyle w:val="Ledtext"/>
                    <w:rPr>
                      <w:rFonts w:ascii="Times New Roman" w:hAnsi="Times New Roman"/>
                      <w:sz w:val="24"/>
                    </w:rPr>
                  </w:pPr>
                  <w:r>
                    <w:t>Datum</w:t>
                  </w:r>
                </w:p>
              </w:sdtContent>
            </w:sdt>
          </w:tc>
          <w:tc>
            <w:tcPr>
              <w:tcW w:w="1939" w:type="dxa"/>
              <w:vAlign w:val="bottom"/>
            </w:tcPr>
            <w:sdt>
              <w:sdtPr>
                <w:tag w:val="FM_CCT_XMLPART_MAP: ledtexter/beteckning"/>
                <w:id w:val="923927759"/>
                <w:lock w:val="contentLocked"/>
                <w:placeholder>
                  <w:docPart w:val="0BEC436700B54F39AD9395FEB6BCF40E"/>
                </w:placeholder>
                <w:dataBinding w:prefixMappings="xmlns:ns0='http://FmMall2010/ledtexter' " w:xpath="/ns0:ledtexter[1]/ns0:beteckning[1]" w:storeItemID="{E17D78E0-2FB5-481C-9C6F-6AF8928657C7}"/>
                <w:text/>
              </w:sdtPr>
              <w:sdtEndPr/>
              <w:sdtContent>
                <w:p w14:paraId="38EA9C79" w14:textId="77777777" w:rsidR="00CF4425" w:rsidRDefault="00CF4425" w:rsidP="003975BE">
                  <w:pPr>
                    <w:pStyle w:val="Ledtext"/>
                  </w:pPr>
                  <w:r>
                    <w:t>Beteckning</w:t>
                  </w:r>
                </w:p>
              </w:sdtContent>
            </w:sdt>
          </w:tc>
          <w:tc>
            <w:tcPr>
              <w:tcW w:w="1939" w:type="dxa"/>
              <w:vAlign w:val="bottom"/>
            </w:tcPr>
            <w:p w14:paraId="1B819A89" w14:textId="77777777" w:rsidR="00CF4425" w:rsidRDefault="00CF4425" w:rsidP="003975BE">
              <w:pPr>
                <w:pStyle w:val="Ledtext"/>
              </w:pPr>
            </w:p>
          </w:tc>
        </w:tr>
        <w:tr w:rsidR="00CF4425" w14:paraId="47DA0323" w14:textId="77777777" w:rsidTr="00150434">
          <w:trPr>
            <w:cantSplit/>
            <w:trHeight w:hRule="exact" w:val="601"/>
          </w:trPr>
          <w:tc>
            <w:tcPr>
              <w:tcW w:w="521" w:type="dxa"/>
              <w:vMerge/>
            </w:tcPr>
            <w:p w14:paraId="1607B167" w14:textId="77777777" w:rsidR="00CF4425" w:rsidRPr="00BA3BA1" w:rsidRDefault="00CF4425" w:rsidP="003975BE"/>
          </w:tc>
          <w:tc>
            <w:tcPr>
              <w:tcW w:w="4809" w:type="dxa"/>
              <w:gridSpan w:val="3"/>
              <w:vMerge/>
            </w:tcPr>
            <w:p w14:paraId="402D6EB2" w14:textId="77777777" w:rsidR="00CF4425" w:rsidRPr="00BA3BA1" w:rsidRDefault="00CF4425" w:rsidP="003975BE"/>
          </w:tc>
          <w:tc>
            <w:tcPr>
              <w:tcW w:w="1939" w:type="dxa"/>
              <w:gridSpan w:val="2"/>
            </w:tcPr>
            <w:sdt>
              <w:sdtPr>
                <w:tag w:val="FM_CCT_XMLPART_MAP: fm_dokument/datum"/>
                <w:id w:val="-1107196794"/>
                <w:placeholder>
                  <w:docPart w:val="E80BEAE21C8D416AA7676C9014A82BF9"/>
                </w:placeholder>
                <w:dataBinding w:prefixMappings="xmlns:ns0='http://FmMall2010/fm_dokument' " w:xpath="/ns0:fm_dokument[1]/ns0:datum[1]" w:storeItemID="{A4270920-A9C5-4080-BDDE-E651CD0BE600}"/>
                <w:date w:fullDate="2026-06-18T00:00:00Z">
                  <w:dateFormat w:val="yyyy-MM-dd"/>
                  <w:lid w:val="sv-SE"/>
                  <w:storeMappedDataAs w:val="dateTime"/>
                  <w:calendar w:val="gregorian"/>
                </w:date>
              </w:sdtPr>
              <w:sdtEndPr/>
              <w:sdtContent>
                <w:p w14:paraId="29FC77EF" w14:textId="58955248" w:rsidR="00CF4425" w:rsidRDefault="00371CF9" w:rsidP="007753DF">
                  <w:r>
                    <w:t>2026-06-18</w:t>
                  </w:r>
                </w:p>
              </w:sdtContent>
            </w:sdt>
          </w:tc>
          <w:tc>
            <w:tcPr>
              <w:tcW w:w="1939" w:type="dxa"/>
            </w:tcPr>
            <w:sdt>
              <w:sdtPr>
                <w:tag w:val="FM_CCT_XMLPART_MAP: fm_dokument/beteckning"/>
                <w:id w:val="1727103999"/>
                <w:placeholder>
                  <w:docPart w:val="0C110B95DE0E49A5850BBAB73888443D"/>
                </w:placeholder>
                <w:dataBinding w:prefixMappings="xmlns:ns0='http://FmMall2010/fm_dokument' " w:xpath="/ns0:fm_dokument[1]/ns0:beteckning[1]" w:storeItemID="{A4270920-A9C5-4080-BDDE-E651CD0BE600}"/>
                <w:text/>
              </w:sdtPr>
              <w:sdtEndPr/>
              <w:sdtContent>
                <w:p w14:paraId="5591DA6C" w14:textId="55FEE4D0" w:rsidR="00CF4425" w:rsidRDefault="00371CF9" w:rsidP="003975BE">
                  <w:r>
                    <w:t>FM2026-</w:t>
                  </w:r>
                  <w:proofErr w:type="gramStart"/>
                  <w:r>
                    <w:t>10836</w:t>
                  </w:r>
                  <w:proofErr w:type="gramEnd"/>
                  <w:r>
                    <w:t>:1</w:t>
                  </w:r>
                </w:p>
              </w:sdtContent>
            </w:sdt>
            <w:sdt>
              <w:sdtPr>
                <w:tag w:val="FM_CCT_XMLPART_MAP: fm_dokument/beteckning2"/>
                <w:id w:val="1010487117"/>
                <w:placeholder>
                  <w:docPart w:val="94F9726D25EE47A8B840B82C833B581E"/>
                </w:placeholder>
                <w:showingPlcHdr/>
                <w:dataBinding w:prefixMappings="xmlns:ns0='http://FmMall2010/fm_dokument' " w:xpath="/ns0:fm_dokument[1]/ns0:beteckning2[1]" w:storeItemID="{A4270920-A9C5-4080-BDDE-E651CD0BE600}"/>
                <w:text/>
              </w:sdtPr>
              <w:sdtEndPr/>
              <w:sdtContent>
                <w:p w14:paraId="57754FD4" w14:textId="77777777" w:rsidR="00CF4425" w:rsidRDefault="00CF4425" w:rsidP="003975BE">
                  <w:r w:rsidRPr="00331895">
                    <w:rPr>
                      <w:rStyle w:val="Platshllartext"/>
                      <w:rFonts w:eastAsiaTheme="majorEastAsia"/>
                    </w:rPr>
                    <w:t xml:space="preserve">        </w:t>
                  </w:r>
                </w:p>
              </w:sdtContent>
            </w:sdt>
          </w:tc>
          <w:tc>
            <w:tcPr>
              <w:tcW w:w="1939" w:type="dxa"/>
            </w:tcPr>
            <w:p w14:paraId="4A8455C0" w14:textId="77777777" w:rsidR="00CF4425" w:rsidRDefault="00974765" w:rsidP="003975BE">
              <w:pPr>
                <w:pStyle w:val="Sidhuvud"/>
              </w:pPr>
              <w:sdt>
                <w:sdtPr>
                  <w:tag w:val="FM_CCT_XMLPART_MAP: ledtexter/sida"/>
                  <w:id w:val="807594015"/>
                  <w:lock w:val="contentLocked"/>
                  <w:placeholder>
                    <w:docPart w:val="91371A15748E47859130B46F1B27A671"/>
                  </w:placeholder>
                  <w:dataBinding w:prefixMappings="xmlns:ns0='http://FmMall2010/ledtexter' " w:xpath="/ns0:ledtexter[1]/ns0:sida[1]" w:storeItemID="{E17D78E0-2FB5-481C-9C6F-6AF8928657C7}"/>
                  <w:text/>
                </w:sdtPr>
                <w:sdtEndPr/>
                <w:sdtContent>
                  <w:r w:rsidR="00CF4425">
                    <w:t>Sida</w:t>
                  </w:r>
                </w:sdtContent>
              </w:sdt>
              <w:r w:rsidR="00CF4425">
                <w:t xml:space="preserve"> </w:t>
              </w:r>
              <w:sdt>
                <w:sdtPr>
                  <w:id w:val="1280762623"/>
                </w:sdtPr>
                <w:sdtEndPr/>
                <w:sdtContent>
                  <w:r w:rsidR="00CF4425">
                    <w:fldChar w:fldCharType="begin"/>
                  </w:r>
                  <w:r w:rsidR="00CF4425">
                    <w:instrText xml:space="preserve"> PAGE  \* MERGEFORMAT </w:instrText>
                  </w:r>
                  <w:r w:rsidR="00CF4425">
                    <w:fldChar w:fldCharType="separate"/>
                  </w:r>
                  <w:r w:rsidR="00CF4425">
                    <w:rPr>
                      <w:noProof/>
                    </w:rPr>
                    <w:t>1</w:t>
                  </w:r>
                  <w:r w:rsidR="00CF4425">
                    <w:fldChar w:fldCharType="end"/>
                  </w:r>
                </w:sdtContent>
              </w:sdt>
              <w:r w:rsidR="00CF4425">
                <w:t xml:space="preserve"> (</w:t>
              </w:r>
              <w:sdt>
                <w:sdtPr>
                  <w:id w:val="-1096932556"/>
                </w:sdtPr>
                <w:sdtEndPr>
                  <w:rPr>
                    <w:noProof/>
                  </w:rPr>
                </w:sdtEndPr>
                <w:sdtContent>
                  <w:r>
                    <w:fldChar w:fldCharType="begin"/>
                  </w:r>
                  <w:r>
                    <w:instrText xml:space="preserve"> NUMPAGES  \* MERGEFORMAT </w:instrText>
                  </w:r>
                  <w:r>
                    <w:fldChar w:fldCharType="separate"/>
                  </w:r>
                  <w:r w:rsidR="00CF4425">
                    <w:rPr>
                      <w:noProof/>
                    </w:rPr>
                    <w:t>1</w:t>
                  </w:r>
                  <w:r>
                    <w:rPr>
                      <w:noProof/>
                    </w:rPr>
                    <w:fldChar w:fldCharType="end"/>
                  </w:r>
                </w:sdtContent>
              </w:sdt>
              <w:r w:rsidR="00CF4425">
                <w:t>)</w:t>
              </w:r>
            </w:p>
            <w:p w14:paraId="51DA8981" w14:textId="77777777" w:rsidR="00CF4425" w:rsidRDefault="00CF4425" w:rsidP="00645D63">
              <w:pPr>
                <w:pStyle w:val="Sidhuvud"/>
              </w:pPr>
            </w:p>
          </w:tc>
        </w:tr>
        <w:tr w:rsidR="00CF4425" w14:paraId="03E9559A" w14:textId="77777777" w:rsidTr="00A270D2">
          <w:trPr>
            <w:cantSplit/>
            <w:trHeight w:val="257"/>
          </w:trPr>
          <w:tc>
            <w:tcPr>
              <w:tcW w:w="1055" w:type="dxa"/>
              <w:gridSpan w:val="2"/>
            </w:tcPr>
            <w:p w14:paraId="11B7376D" w14:textId="77777777" w:rsidR="00CF4425" w:rsidRDefault="00CF4425" w:rsidP="003975BE">
              <w:pPr>
                <w:pStyle w:val="Sidhuvud"/>
              </w:pPr>
            </w:p>
          </w:tc>
          <w:tc>
            <w:tcPr>
              <w:tcW w:w="2137" w:type="dxa"/>
            </w:tcPr>
            <w:p w14:paraId="3CD5FEAE" w14:textId="77777777" w:rsidR="00CF4425" w:rsidRPr="008C3D83" w:rsidRDefault="00CF4425" w:rsidP="00C323D5">
              <w:pPr>
                <w:pStyle w:val="Sidhuvud"/>
                <w:ind w:left="113"/>
              </w:pPr>
            </w:p>
          </w:tc>
          <w:sdt>
            <w:sdtPr>
              <w:alias w:val="Sekretessmarkering"/>
              <w:tag w:val="FM_CCT_SEKRETESSMARKERING_I_SIDHUVUD"/>
              <w:id w:val="-553858910"/>
              <w:placeholder>
                <w:docPart w:val="38EBBFD5D15F443F8741494923173531"/>
              </w:placeholder>
              <w:showingPlcHdr/>
            </w:sdtPr>
            <w:sdtEndPr/>
            <w:sdtContent>
              <w:tc>
                <w:tcPr>
                  <w:tcW w:w="3896" w:type="dxa"/>
                  <w:gridSpan w:val="2"/>
                  <w:vMerge w:val="restart"/>
                  <w:vAlign w:val="center"/>
                </w:tcPr>
                <w:p w14:paraId="789827E2" w14:textId="77777777" w:rsidR="00CF4425" w:rsidRDefault="00CF4425" w:rsidP="00202E8F">
                  <w:pPr>
                    <w:jc w:val="center"/>
                  </w:pPr>
                  <w:r>
                    <w:t xml:space="preserve">     </w:t>
                  </w:r>
                </w:p>
              </w:tc>
            </w:sdtContent>
          </w:sdt>
          <w:tc>
            <w:tcPr>
              <w:tcW w:w="181" w:type="dxa"/>
              <w:vMerge w:val="restart"/>
              <w:vAlign w:val="center"/>
            </w:tcPr>
            <w:p w14:paraId="003EFEAB" w14:textId="77777777" w:rsidR="00CF4425" w:rsidRDefault="00CF4425" w:rsidP="00202E8F">
              <w:pPr>
                <w:jc w:val="center"/>
              </w:pPr>
            </w:p>
          </w:tc>
          <w:tc>
            <w:tcPr>
              <w:tcW w:w="1939" w:type="dxa"/>
            </w:tcPr>
            <w:sdt>
              <w:sdtPr>
                <w:tag w:val="FM_CCT_XMLPART_MAP: ledtexter/ssk"/>
                <w:id w:val="1743977178"/>
                <w:lock w:val="contentLocked"/>
                <w:placeholder>
                  <w:docPart w:val="3348171B637F47E88B7050C156A55F37"/>
                </w:placeholder>
                <w:dataBinding w:prefixMappings="xmlns:ns0='http://FmMall2010/ledtexter' " w:xpath="/ns0:ledtexter[1]/ns0:ssk[1]" w:storeItemID="{E17D78E0-2FB5-481C-9C6F-6AF8928657C7}"/>
                <w:text/>
              </w:sdtPr>
              <w:sdtEndPr/>
              <w:sdtContent>
                <w:p w14:paraId="0BBC9973" w14:textId="77777777" w:rsidR="00CF4425" w:rsidRPr="00A270D2" w:rsidRDefault="00CF4425" w:rsidP="00465BB2">
                  <w:pPr>
                    <w:pStyle w:val="Ledtext"/>
                    <w:rPr>
                      <w:rFonts w:ascii="Times New Roman" w:hAnsi="Times New Roman"/>
                      <w:sz w:val="24"/>
                    </w:rPr>
                  </w:pPr>
                  <w:r>
                    <w:t>Säkerhetsskyddsklass</w:t>
                  </w:r>
                </w:p>
              </w:sdtContent>
            </w:sdt>
          </w:tc>
          <w:tc>
            <w:tcPr>
              <w:tcW w:w="1939" w:type="dxa"/>
            </w:tcPr>
            <w:p w14:paraId="5D579483" w14:textId="77777777" w:rsidR="00CF4425" w:rsidRDefault="00CF4425" w:rsidP="0001347F">
              <w:pPr>
                <w:pStyle w:val="Sidhuvud"/>
              </w:pPr>
            </w:p>
          </w:tc>
        </w:tr>
        <w:tr w:rsidR="00CF4425" w14:paraId="7E045AC7" w14:textId="77777777" w:rsidTr="00CF6372">
          <w:trPr>
            <w:cantSplit/>
          </w:trPr>
          <w:tc>
            <w:tcPr>
              <w:tcW w:w="1055" w:type="dxa"/>
              <w:gridSpan w:val="2"/>
            </w:tcPr>
            <w:p w14:paraId="2985AE58" w14:textId="77777777" w:rsidR="00CF4425" w:rsidRDefault="00CF4425" w:rsidP="00B25F96">
              <w:pPr>
                <w:pStyle w:val="Sidhuvud"/>
              </w:pPr>
            </w:p>
          </w:tc>
          <w:sdt>
            <w:sdtPr>
              <w:alias w:val="Status"/>
              <w:tag w:val="FM_CCT_XMLPART_MAP: fm_dokument/status"/>
              <w:id w:val="-48999973"/>
              <w:placeholder>
                <w:docPart w:val="142D2ACB5A734E8682DF1074DC9F412C"/>
              </w:placeholder>
              <w:showingPlcHdr/>
              <w:dataBinding w:prefixMappings="xmlns:ns0='http://FmMall2010/fm_dokument' " w:xpath="/ns0:fm_dokument[1]/ns0:status[1]" w:storeItemID="{A4270920-A9C5-4080-BDDE-E651CD0BE600}"/>
              <w:dropDownList w:lastValue="">
                <w:listItem w:displayText="        " w:value="           "/>
                <w:listItem w:displayText="UTKAST" w:value="UTKAST"/>
                <w:listItem w:displayText="DRAFT" w:value="DRAFT"/>
              </w:dropDownList>
            </w:sdtPr>
            <w:sdtEndPr/>
            <w:sdtContent>
              <w:tc>
                <w:tcPr>
                  <w:tcW w:w="2137" w:type="dxa"/>
                </w:tcPr>
                <w:p w14:paraId="087E1EB1" w14:textId="77777777" w:rsidR="00CF4425" w:rsidRDefault="00CF4425" w:rsidP="00C323D5">
                  <w:pPr>
                    <w:pStyle w:val="Sidhuvud"/>
                    <w:ind w:left="113"/>
                  </w:pPr>
                  <w:r w:rsidRPr="00331895">
                    <w:rPr>
                      <w:rStyle w:val="Platshllartext"/>
                      <w:rFonts w:eastAsiaTheme="majorEastAsia"/>
                    </w:rPr>
                    <w:t xml:space="preserve">        </w:t>
                  </w:r>
                </w:p>
              </w:tc>
            </w:sdtContent>
          </w:sdt>
          <w:tc>
            <w:tcPr>
              <w:tcW w:w="3896" w:type="dxa"/>
              <w:gridSpan w:val="2"/>
              <w:vMerge/>
            </w:tcPr>
            <w:p w14:paraId="696C3308" w14:textId="77777777" w:rsidR="00CF4425" w:rsidRDefault="00CF4425" w:rsidP="003975BE"/>
          </w:tc>
          <w:tc>
            <w:tcPr>
              <w:tcW w:w="181" w:type="dxa"/>
              <w:vMerge/>
            </w:tcPr>
            <w:p w14:paraId="76EEA5BA" w14:textId="77777777" w:rsidR="00CF4425" w:rsidRDefault="00CF4425" w:rsidP="003975BE"/>
          </w:tc>
          <w:tc>
            <w:tcPr>
              <w:tcW w:w="1939" w:type="dxa"/>
            </w:tcPr>
            <w:sdt>
              <w:sdtPr>
                <w:rPr>
                  <w:lang w:val="en-US"/>
                </w:rPr>
                <w:alias w:val="Säkerhetsskyddsklass"/>
                <w:tag w:val="FM_CCT_XMLPART_MAP: fm_dokument/infoklass"/>
                <w:id w:val="-1494559927"/>
                <w:placeholder>
                  <w:docPart w:val="A51DC4534A624E4D894DE346A7E34CBF"/>
                </w:placeholder>
                <w:showingPlcHdr/>
                <w:dataBinding w:prefixMappings="xmlns:ns0='http://FmMall2010/fm_dokument' " w:xpath="/ns0:fm_dokument[1]/ns0:infoklass[1]" w:storeItemID="{A4270920-A9C5-4080-BDDE-E651CD0BE600}"/>
                <w:text/>
              </w:sdtPr>
              <w:sdtEndPr/>
              <w:sdtContent>
                <w:p w14:paraId="3C58B905" w14:textId="77777777" w:rsidR="00CF4425" w:rsidRDefault="00CF4425" w:rsidP="00A270D2">
                  <w:pPr>
                    <w:tabs>
                      <w:tab w:val="center" w:pos="2585"/>
                    </w:tabs>
                    <w:rPr>
                      <w:lang w:val="en-US"/>
                    </w:rPr>
                  </w:pPr>
                  <w:r w:rsidRPr="00331895">
                    <w:rPr>
                      <w:rStyle w:val="Platshllartext"/>
                      <w:rFonts w:eastAsiaTheme="majorEastAsia"/>
                    </w:rPr>
                    <w:t xml:space="preserve">        </w:t>
                  </w:r>
                </w:p>
              </w:sdtContent>
            </w:sdt>
            <w:p w14:paraId="32BED6C0" w14:textId="77777777" w:rsidR="00CF4425" w:rsidRDefault="00CF4425" w:rsidP="003975BE"/>
          </w:tc>
          <w:tc>
            <w:tcPr>
              <w:tcW w:w="1939" w:type="dxa"/>
            </w:tcPr>
            <w:sdt>
              <w:sdtPr>
                <w:alias w:val="Exemplar"/>
                <w:tag w:val="FM_CCT_XMLPART_MAP: fm_dokument/exemplar"/>
                <w:id w:val="119264620"/>
                <w:placeholder>
                  <w:docPart w:val="8CBAD7E40A6047B78D00B83B8EE60AE7"/>
                </w:placeholder>
                <w:showingPlcHdr/>
                <w:dataBinding w:prefixMappings="xmlns:ns0='http://FmMall2010/fm_dokument' " w:xpath="/ns0:fm_dokument[1]/ns0:exemplar[1]" w:storeItemID="{A4270920-A9C5-4080-BDDE-E651CD0BE600}"/>
                <w:comboBox w:lastValue="">
                  <w:listItem w:displayText="        " w:value="           "/>
                  <w:listItem w:displayText="Ex    (   )" w:value="Ex    (   )"/>
                  <w:listItem w:displayText="Copy    (   )" w:value="Copy    (   )"/>
                </w:comboBox>
              </w:sdtPr>
              <w:sdtEndPr/>
              <w:sdtContent>
                <w:p w14:paraId="5E4146BC" w14:textId="56CB6C0D" w:rsidR="00CF4425" w:rsidRDefault="00664DDF" w:rsidP="00F85C7A">
                  <w:pPr>
                    <w:pStyle w:val="Sidhuvud"/>
                  </w:pPr>
                  <w:r w:rsidRPr="00331895">
                    <w:rPr>
                      <w:rStyle w:val="Platshllartext"/>
                      <w:rFonts w:eastAsiaTheme="majorEastAsia"/>
                    </w:rPr>
                    <w:t xml:space="preserve">        </w:t>
                  </w:r>
                </w:p>
              </w:sdtContent>
            </w:sdt>
            <w:p w14:paraId="094382FA" w14:textId="77777777" w:rsidR="00CF4425" w:rsidRDefault="00CF4425" w:rsidP="00B25F96">
              <w:pPr>
                <w:pStyle w:val="Sidhuvud"/>
              </w:pPr>
            </w:p>
          </w:tc>
        </w:tr>
      </w:tbl>
      <w:p w14:paraId="081B79B6" w14:textId="77777777" w:rsidR="00CF4425" w:rsidRDefault="00974765">
        <w:pPr>
          <w:pStyle w:val="Sidhuvud"/>
        </w:pP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8"/>
    <w:multiLevelType w:val="singleLevel"/>
    <w:tmpl w:val="7EB8DE18"/>
    <w:lvl w:ilvl="0">
      <w:start w:val="1"/>
      <w:numFmt w:val="decimal"/>
      <w:pStyle w:val="Numreradlista"/>
      <w:lvlText w:val="%1."/>
      <w:lvlJc w:val="left"/>
      <w:pPr>
        <w:tabs>
          <w:tab w:val="num" w:pos="360"/>
        </w:tabs>
        <w:ind w:left="360" w:hanging="360"/>
      </w:pPr>
    </w:lvl>
  </w:abstractNum>
  <w:abstractNum w:abstractNumId="1" w15:restartNumberingAfterBreak="0">
    <w:nsid w:val="FFFFFF89"/>
    <w:multiLevelType w:val="singleLevel"/>
    <w:tmpl w:val="A6D49640"/>
    <w:lvl w:ilvl="0">
      <w:start w:val="1"/>
      <w:numFmt w:val="bullet"/>
      <w:pStyle w:val="Punktlista"/>
      <w:lvlText w:val=""/>
      <w:lvlJc w:val="left"/>
      <w:pPr>
        <w:tabs>
          <w:tab w:val="num" w:pos="360"/>
        </w:tabs>
        <w:ind w:left="360" w:hanging="360"/>
      </w:pPr>
      <w:rPr>
        <w:rFonts w:ascii="Symbol" w:hAnsi="Symbol" w:hint="default"/>
      </w:rPr>
    </w:lvl>
  </w:abstractNum>
  <w:abstractNum w:abstractNumId="2" w15:restartNumberingAfterBreak="0">
    <w:nsid w:val="05B936D4"/>
    <w:multiLevelType w:val="multilevel"/>
    <w:tmpl w:val="5F6627B2"/>
    <w:lvl w:ilvl="0">
      <w:start w:val="1"/>
      <w:numFmt w:val="decimal"/>
      <w:pStyle w:val="Rubrik1Numr"/>
      <w:lvlText w:val="%1."/>
      <w:lvlJc w:val="left"/>
      <w:pPr>
        <w:ind w:left="709" w:hanging="709"/>
      </w:pPr>
      <w:rPr>
        <w:rFonts w:hint="default"/>
      </w:rPr>
    </w:lvl>
    <w:lvl w:ilvl="1">
      <w:start w:val="1"/>
      <w:numFmt w:val="decimal"/>
      <w:pStyle w:val="Rubrik2Numr"/>
      <w:lvlText w:val="%1.%2."/>
      <w:lvlJc w:val="left"/>
      <w:pPr>
        <w:ind w:left="709" w:hanging="709"/>
      </w:pPr>
      <w:rPr>
        <w:rFonts w:hint="default"/>
      </w:rPr>
    </w:lvl>
    <w:lvl w:ilvl="2">
      <w:start w:val="1"/>
      <w:numFmt w:val="decimal"/>
      <w:pStyle w:val="Rubrik3Numr"/>
      <w:lvlText w:val="%1.%2.%3."/>
      <w:lvlJc w:val="left"/>
      <w:pPr>
        <w:ind w:left="709" w:hanging="709"/>
      </w:pPr>
      <w:rPr>
        <w:rFonts w:hint="default"/>
      </w:rPr>
    </w:lvl>
    <w:lvl w:ilvl="3">
      <w:start w:val="1"/>
      <w:numFmt w:val="decimal"/>
      <w:pStyle w:val="Rubrik4Numr"/>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559" w:hanging="1559"/>
      </w:pPr>
      <w:rPr>
        <w:rFonts w:hint="default"/>
      </w:rPr>
    </w:lvl>
    <w:lvl w:ilvl="7">
      <w:start w:val="1"/>
      <w:numFmt w:val="decimal"/>
      <w:lvlText w:val="%1.%2.%3.%4.%5.%6.%7.%8."/>
      <w:lvlJc w:val="left"/>
      <w:pPr>
        <w:ind w:left="1559" w:hanging="1559"/>
      </w:pPr>
      <w:rPr>
        <w:rFonts w:hint="default"/>
      </w:rPr>
    </w:lvl>
    <w:lvl w:ilvl="8">
      <w:start w:val="1"/>
      <w:numFmt w:val="decimal"/>
      <w:lvlText w:val="%1.%2.%3.%4.%5.%6.%7.%8.%9."/>
      <w:lvlJc w:val="left"/>
      <w:pPr>
        <w:ind w:left="1559" w:hanging="1559"/>
      </w:pPr>
      <w:rPr>
        <w:rFonts w:hint="default"/>
      </w:rPr>
    </w:lvl>
  </w:abstractNum>
  <w:abstractNum w:abstractNumId="3" w15:restartNumberingAfterBreak="0">
    <w:nsid w:val="666D3A38"/>
    <w:multiLevelType w:val="hybridMultilevel"/>
    <w:tmpl w:val="069AB654"/>
    <w:lvl w:ilvl="0" w:tplc="F65E1DD0">
      <w:numFmt w:val="bullet"/>
      <w:lvlText w:val="-"/>
      <w:lvlJc w:val="left"/>
      <w:pPr>
        <w:ind w:left="720" w:hanging="360"/>
      </w:pPr>
      <w:rPr>
        <w:rFonts w:ascii="Times New Roman" w:eastAsia="Times New Roman"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 w15:restartNumberingAfterBreak="0">
    <w:nsid w:val="69C03307"/>
    <w:multiLevelType w:val="hybridMultilevel"/>
    <w:tmpl w:val="3A6CA5CE"/>
    <w:lvl w:ilvl="0" w:tplc="6C1ABEAE">
      <w:start w:val="1"/>
      <w:numFmt w:val="bullet"/>
      <w:pStyle w:val="Strecksats"/>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16cid:durableId="1679306994">
    <w:abstractNumId w:val="4"/>
  </w:num>
  <w:num w:numId="2" w16cid:durableId="2121678904">
    <w:abstractNumId w:val="2"/>
  </w:num>
  <w:num w:numId="3" w16cid:durableId="1827889955">
    <w:abstractNumId w:val="2"/>
  </w:num>
  <w:num w:numId="4" w16cid:durableId="34083525">
    <w:abstractNumId w:val="2"/>
  </w:num>
  <w:num w:numId="5" w16cid:durableId="955327808">
    <w:abstractNumId w:val="2"/>
  </w:num>
  <w:num w:numId="6" w16cid:durableId="1106313390">
    <w:abstractNumId w:val="2"/>
  </w:num>
  <w:num w:numId="7" w16cid:durableId="321660699">
    <w:abstractNumId w:val="1"/>
  </w:num>
  <w:num w:numId="8" w16cid:durableId="1824270527">
    <w:abstractNumId w:val="1"/>
  </w:num>
  <w:num w:numId="9" w16cid:durableId="853692491">
    <w:abstractNumId w:val="0"/>
  </w:num>
  <w:num w:numId="10" w16cid:durableId="750397367">
    <w:abstractNumId w:val="0"/>
  </w:num>
  <w:num w:numId="11" w16cid:durableId="1082946693">
    <w:abstractNumId w:val="4"/>
  </w:num>
  <w:num w:numId="12" w16cid:durableId="1800033811">
    <w:abstractNumId w:val="2"/>
  </w:num>
  <w:num w:numId="13" w16cid:durableId="1497455810">
    <w:abstractNumId w:val="2"/>
  </w:num>
  <w:num w:numId="14" w16cid:durableId="1235974309">
    <w:abstractNumId w:val="2"/>
  </w:num>
  <w:num w:numId="15" w16cid:durableId="746683359">
    <w:abstractNumId w:val="2"/>
  </w:num>
  <w:num w:numId="16" w16cid:durableId="1815176741">
    <w:abstractNumId w:val="2"/>
  </w:num>
  <w:num w:numId="17" w16cid:durableId="826088203">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proofState w:spelling="clean" w:grammar="clean"/>
  <w:defaultTabStop w:val="1304"/>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4425"/>
    <w:rsid w:val="00097FCA"/>
    <w:rsid w:val="00197C72"/>
    <w:rsid w:val="00371CF9"/>
    <w:rsid w:val="00432127"/>
    <w:rsid w:val="0044387A"/>
    <w:rsid w:val="00627084"/>
    <w:rsid w:val="00664DDF"/>
    <w:rsid w:val="00974765"/>
    <w:rsid w:val="00A0118A"/>
    <w:rsid w:val="00B657C5"/>
    <w:rsid w:val="00CF4425"/>
    <w:rsid w:val="00DD7ED1"/>
    <w:rsid w:val="00FC67A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EA85007"/>
  <w15:chartTrackingRefBased/>
  <w15:docId w15:val="{C89A1A9A-F2D3-4994-9C38-F888EF6554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sv-SE"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qFormat="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iPriority="0"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F4425"/>
    <w:rPr>
      <w:sz w:val="24"/>
    </w:rPr>
  </w:style>
  <w:style w:type="paragraph" w:styleId="Rubrik1">
    <w:name w:val="heading 1"/>
    <w:basedOn w:val="Normal"/>
    <w:next w:val="Brdtext"/>
    <w:link w:val="Rubrik1Char"/>
    <w:qFormat/>
    <w:rsid w:val="00CF4425"/>
    <w:pPr>
      <w:keepNext/>
      <w:spacing w:after="240"/>
      <w:outlineLvl w:val="0"/>
    </w:pPr>
    <w:rPr>
      <w:rFonts w:ascii="Arial" w:eastAsiaTheme="majorEastAsia" w:hAnsi="Arial" w:cstheme="majorBidi"/>
      <w:b/>
      <w:sz w:val="28"/>
    </w:rPr>
  </w:style>
  <w:style w:type="paragraph" w:styleId="Rubrik2">
    <w:name w:val="heading 2"/>
    <w:basedOn w:val="Normal"/>
    <w:next w:val="Brdtext"/>
    <w:link w:val="Rubrik2Char"/>
    <w:qFormat/>
    <w:rsid w:val="00CF4425"/>
    <w:pPr>
      <w:keepNext/>
      <w:spacing w:after="240"/>
      <w:outlineLvl w:val="1"/>
    </w:pPr>
    <w:rPr>
      <w:rFonts w:ascii="Arial" w:eastAsiaTheme="majorEastAsia" w:hAnsi="Arial" w:cstheme="majorBidi"/>
      <w:b/>
    </w:rPr>
  </w:style>
  <w:style w:type="paragraph" w:styleId="Rubrik3">
    <w:name w:val="heading 3"/>
    <w:basedOn w:val="Normal"/>
    <w:next w:val="Brdtext"/>
    <w:link w:val="Rubrik3Char"/>
    <w:qFormat/>
    <w:rsid w:val="00CF4425"/>
    <w:pPr>
      <w:keepNext/>
      <w:spacing w:after="120"/>
      <w:outlineLvl w:val="2"/>
    </w:pPr>
    <w:rPr>
      <w:rFonts w:ascii="Arial" w:eastAsiaTheme="majorEastAsia" w:hAnsi="Arial" w:cstheme="majorBidi"/>
      <w:i/>
    </w:rPr>
  </w:style>
  <w:style w:type="paragraph" w:styleId="Rubrik4">
    <w:name w:val="heading 4"/>
    <w:basedOn w:val="Normal"/>
    <w:next w:val="Brdtext"/>
    <w:link w:val="Rubrik4Char"/>
    <w:semiHidden/>
    <w:unhideWhenUsed/>
    <w:qFormat/>
    <w:rsid w:val="00CF4425"/>
    <w:pPr>
      <w:keepNext/>
      <w:keepLines/>
      <w:spacing w:after="120"/>
      <w:outlineLvl w:val="3"/>
    </w:pPr>
    <w:rPr>
      <w:rFonts w:eastAsiaTheme="majorEastAsia" w:cstheme="majorBidi"/>
      <w:b/>
      <w:bCs/>
      <w:iCs/>
    </w:rPr>
  </w:style>
  <w:style w:type="paragraph" w:styleId="Rubrik5">
    <w:name w:val="heading 5"/>
    <w:basedOn w:val="Normal"/>
    <w:next w:val="Brdtext"/>
    <w:link w:val="Rubrik5Char"/>
    <w:qFormat/>
    <w:rsid w:val="00CF4425"/>
    <w:pPr>
      <w:spacing w:after="120"/>
      <w:outlineLvl w:val="4"/>
    </w:pPr>
    <w:rPr>
      <w:rFonts w:eastAsiaTheme="majorEastAsia" w:cstheme="majorBidi"/>
      <w:i/>
    </w:rPr>
  </w:style>
  <w:style w:type="paragraph" w:styleId="Rubrik6">
    <w:name w:val="heading 6"/>
    <w:basedOn w:val="Normal"/>
    <w:next w:val="Normal"/>
    <w:link w:val="Rubrik6Char"/>
    <w:uiPriority w:val="9"/>
    <w:semiHidden/>
    <w:unhideWhenUsed/>
    <w:rsid w:val="00CF4425"/>
    <w:pPr>
      <w:keepNext/>
      <w:keepLines/>
      <w:spacing w:before="40"/>
      <w:outlineLvl w:val="5"/>
    </w:pPr>
    <w:rPr>
      <w:rFonts w:eastAsiaTheme="majorEastAsia" w:cstheme="majorBidi"/>
      <w:i/>
      <w:iCs/>
      <w:color w:val="595959" w:themeColor="text1" w:themeTint="A6"/>
    </w:rPr>
  </w:style>
  <w:style w:type="paragraph" w:styleId="Rubrik7">
    <w:name w:val="heading 7"/>
    <w:basedOn w:val="Normal"/>
    <w:next w:val="Normal"/>
    <w:link w:val="Rubrik7Char"/>
    <w:semiHidden/>
    <w:unhideWhenUsed/>
    <w:qFormat/>
    <w:rsid w:val="00CF4425"/>
    <w:pPr>
      <w:keepNext/>
      <w:keepLines/>
      <w:spacing w:before="40"/>
      <w:outlineLvl w:val="6"/>
    </w:pPr>
    <w:rPr>
      <w:rFonts w:asciiTheme="majorHAnsi" w:eastAsiaTheme="majorEastAsia" w:hAnsiTheme="majorHAnsi" w:cstheme="majorBidi"/>
      <w:i/>
      <w:iCs/>
      <w:color w:val="1F4D78" w:themeColor="accent1" w:themeShade="7F"/>
    </w:rPr>
  </w:style>
  <w:style w:type="paragraph" w:styleId="Rubrik8">
    <w:name w:val="heading 8"/>
    <w:basedOn w:val="Normal"/>
    <w:next w:val="Normal"/>
    <w:link w:val="Rubrik8Char"/>
    <w:semiHidden/>
    <w:unhideWhenUsed/>
    <w:qFormat/>
    <w:rsid w:val="00CF4425"/>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semiHidden/>
    <w:unhideWhenUsed/>
    <w:qFormat/>
    <w:rsid w:val="00CF4425"/>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customStyle="1" w:styleId="Rubrik1Char">
    <w:name w:val="Rubrik 1 Char"/>
    <w:basedOn w:val="Standardstycketeckensnitt"/>
    <w:link w:val="Rubrik1"/>
    <w:rsid w:val="00CF4425"/>
    <w:rPr>
      <w:rFonts w:ascii="Arial" w:eastAsiaTheme="majorEastAsia" w:hAnsi="Arial" w:cstheme="majorBidi"/>
      <w:b/>
      <w:sz w:val="28"/>
    </w:rPr>
  </w:style>
  <w:style w:type="character" w:customStyle="1" w:styleId="Rubrik2Char">
    <w:name w:val="Rubrik 2 Char"/>
    <w:basedOn w:val="Standardstycketeckensnitt"/>
    <w:link w:val="Rubrik2"/>
    <w:rsid w:val="00CF4425"/>
    <w:rPr>
      <w:rFonts w:ascii="Arial" w:eastAsiaTheme="majorEastAsia" w:hAnsi="Arial" w:cstheme="majorBidi"/>
      <w:b/>
      <w:sz w:val="24"/>
    </w:rPr>
  </w:style>
  <w:style w:type="character" w:customStyle="1" w:styleId="Rubrik3Char">
    <w:name w:val="Rubrik 3 Char"/>
    <w:basedOn w:val="Standardstycketeckensnitt"/>
    <w:link w:val="Rubrik3"/>
    <w:rsid w:val="00CF4425"/>
    <w:rPr>
      <w:rFonts w:ascii="Arial" w:eastAsiaTheme="majorEastAsia" w:hAnsi="Arial" w:cstheme="majorBidi"/>
      <w:i/>
      <w:sz w:val="24"/>
    </w:rPr>
  </w:style>
  <w:style w:type="character" w:customStyle="1" w:styleId="Rubrik4Char">
    <w:name w:val="Rubrik 4 Char"/>
    <w:basedOn w:val="Standardstycketeckensnitt"/>
    <w:link w:val="Rubrik4"/>
    <w:semiHidden/>
    <w:rsid w:val="00CF4425"/>
    <w:rPr>
      <w:rFonts w:eastAsiaTheme="majorEastAsia" w:cstheme="majorBidi"/>
      <w:b/>
      <w:bCs/>
      <w:iCs/>
      <w:sz w:val="24"/>
    </w:rPr>
  </w:style>
  <w:style w:type="character" w:customStyle="1" w:styleId="Rubrik5Char">
    <w:name w:val="Rubrik 5 Char"/>
    <w:basedOn w:val="Standardstycketeckensnitt"/>
    <w:link w:val="Rubrik5"/>
    <w:rsid w:val="00CF4425"/>
    <w:rPr>
      <w:rFonts w:eastAsiaTheme="majorEastAsia" w:cstheme="majorBidi"/>
      <w:i/>
      <w:sz w:val="24"/>
    </w:rPr>
  </w:style>
  <w:style w:type="character" w:customStyle="1" w:styleId="Rubrik6Char">
    <w:name w:val="Rubrik 6 Char"/>
    <w:basedOn w:val="Standardstycketeckensnitt"/>
    <w:link w:val="Rubrik6"/>
    <w:uiPriority w:val="9"/>
    <w:semiHidden/>
    <w:rsid w:val="00CF4425"/>
    <w:rPr>
      <w:rFonts w:eastAsiaTheme="majorEastAsia" w:cstheme="majorBidi"/>
      <w:i/>
      <w:iCs/>
      <w:color w:val="595959" w:themeColor="text1" w:themeTint="A6"/>
    </w:rPr>
  </w:style>
  <w:style w:type="character" w:customStyle="1" w:styleId="Rubrik7Char">
    <w:name w:val="Rubrik 7 Char"/>
    <w:basedOn w:val="Standardstycketeckensnitt"/>
    <w:link w:val="Rubrik7"/>
    <w:semiHidden/>
    <w:rsid w:val="00CF4425"/>
    <w:rPr>
      <w:rFonts w:asciiTheme="majorHAnsi" w:eastAsiaTheme="majorEastAsia" w:hAnsiTheme="majorHAnsi" w:cstheme="majorBidi"/>
      <w:i/>
      <w:iCs/>
      <w:color w:val="1F4D78" w:themeColor="accent1" w:themeShade="7F"/>
      <w:sz w:val="24"/>
    </w:rPr>
  </w:style>
  <w:style w:type="character" w:customStyle="1" w:styleId="Rubrik8Char">
    <w:name w:val="Rubrik 8 Char"/>
    <w:basedOn w:val="Standardstycketeckensnitt"/>
    <w:link w:val="Rubrik8"/>
    <w:semiHidden/>
    <w:rsid w:val="00CF4425"/>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semiHidden/>
    <w:rsid w:val="00CF4425"/>
    <w:rPr>
      <w:rFonts w:asciiTheme="majorHAnsi" w:eastAsiaTheme="majorEastAsia" w:hAnsiTheme="majorHAnsi" w:cstheme="majorBidi"/>
      <w:i/>
      <w:iCs/>
      <w:color w:val="272727" w:themeColor="text1" w:themeTint="D8"/>
      <w:sz w:val="21"/>
      <w:szCs w:val="21"/>
    </w:rPr>
  </w:style>
  <w:style w:type="paragraph" w:styleId="Rubrik">
    <w:name w:val="Title"/>
    <w:basedOn w:val="Normal"/>
    <w:next w:val="Normal"/>
    <w:link w:val="RubrikChar"/>
    <w:uiPriority w:val="10"/>
    <w:rsid w:val="00CF4425"/>
    <w:pPr>
      <w:spacing w:after="80"/>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CF4425"/>
    <w:rPr>
      <w:rFonts w:asciiTheme="majorHAnsi" w:eastAsiaTheme="majorEastAsia" w:hAnsiTheme="majorHAnsi" w:cstheme="majorBidi"/>
      <w:spacing w:val="-10"/>
      <w:kern w:val="28"/>
      <w:sz w:val="56"/>
      <w:szCs w:val="56"/>
    </w:rPr>
  </w:style>
  <w:style w:type="paragraph" w:styleId="Underrubrik">
    <w:name w:val="Subtitle"/>
    <w:basedOn w:val="Normal"/>
    <w:next w:val="Normal"/>
    <w:link w:val="UnderrubrikChar"/>
    <w:uiPriority w:val="11"/>
    <w:rsid w:val="00CF4425"/>
    <w:pPr>
      <w:numPr>
        <w:ilvl w:val="1"/>
      </w:numPr>
    </w:pPr>
    <w:rPr>
      <w:rFonts w:eastAsiaTheme="majorEastAsia" w:cstheme="majorBidi"/>
      <w:color w:val="595959" w:themeColor="text1" w:themeTint="A6"/>
      <w:spacing w:val="15"/>
      <w:sz w:val="28"/>
      <w:szCs w:val="28"/>
    </w:rPr>
  </w:style>
  <w:style w:type="character" w:customStyle="1" w:styleId="UnderrubrikChar">
    <w:name w:val="Underrubrik Char"/>
    <w:basedOn w:val="Standardstycketeckensnitt"/>
    <w:link w:val="Underrubrik"/>
    <w:uiPriority w:val="11"/>
    <w:rsid w:val="00CF4425"/>
    <w:rPr>
      <w:rFonts w:eastAsiaTheme="majorEastAsia" w:cstheme="majorBidi"/>
      <w:color w:val="595959" w:themeColor="text1" w:themeTint="A6"/>
      <w:spacing w:val="15"/>
      <w:sz w:val="28"/>
      <w:szCs w:val="28"/>
    </w:rPr>
  </w:style>
  <w:style w:type="paragraph" w:styleId="Citat">
    <w:name w:val="Quote"/>
    <w:basedOn w:val="Normal"/>
    <w:next w:val="Normal"/>
    <w:link w:val="CitatChar"/>
    <w:uiPriority w:val="29"/>
    <w:qFormat/>
    <w:rsid w:val="00CF4425"/>
    <w:rPr>
      <w:i/>
      <w:iCs/>
      <w:color w:val="000000" w:themeColor="text1"/>
    </w:rPr>
  </w:style>
  <w:style w:type="character" w:customStyle="1" w:styleId="CitatChar">
    <w:name w:val="Citat Char"/>
    <w:basedOn w:val="Standardstycketeckensnitt"/>
    <w:link w:val="Citat"/>
    <w:uiPriority w:val="29"/>
    <w:rsid w:val="00CF4425"/>
    <w:rPr>
      <w:i/>
      <w:iCs/>
      <w:color w:val="000000" w:themeColor="text1"/>
      <w:sz w:val="24"/>
    </w:rPr>
  </w:style>
  <w:style w:type="paragraph" w:styleId="Liststycke">
    <w:name w:val="List Paragraph"/>
    <w:basedOn w:val="Normal"/>
    <w:uiPriority w:val="34"/>
    <w:rsid w:val="00CF4425"/>
    <w:pPr>
      <w:ind w:left="720"/>
      <w:contextualSpacing/>
    </w:pPr>
  </w:style>
  <w:style w:type="character" w:styleId="Starkbetoning">
    <w:name w:val="Intense Emphasis"/>
    <w:basedOn w:val="Standardstycketeckensnitt"/>
    <w:uiPriority w:val="21"/>
    <w:rsid w:val="00CF4425"/>
    <w:rPr>
      <w:i/>
      <w:iCs/>
      <w:color w:val="2E74B5" w:themeColor="accent1" w:themeShade="BF"/>
    </w:rPr>
  </w:style>
  <w:style w:type="paragraph" w:styleId="Starktcitat">
    <w:name w:val="Intense Quote"/>
    <w:basedOn w:val="Normal"/>
    <w:next w:val="Normal"/>
    <w:link w:val="StarktcitatChar"/>
    <w:uiPriority w:val="30"/>
    <w:rsid w:val="00CF4425"/>
    <w:pPr>
      <w:pBdr>
        <w:top w:val="single" w:sz="4" w:space="10" w:color="2E74B5" w:themeColor="accent1" w:themeShade="BF"/>
        <w:bottom w:val="single" w:sz="4" w:space="10" w:color="2E74B5" w:themeColor="accent1" w:themeShade="BF"/>
      </w:pBdr>
      <w:spacing w:before="360" w:after="360"/>
      <w:ind w:left="864" w:right="864"/>
      <w:jc w:val="center"/>
    </w:pPr>
    <w:rPr>
      <w:i/>
      <w:iCs/>
      <w:color w:val="2E74B5" w:themeColor="accent1" w:themeShade="BF"/>
    </w:rPr>
  </w:style>
  <w:style w:type="character" w:customStyle="1" w:styleId="StarktcitatChar">
    <w:name w:val="Starkt citat Char"/>
    <w:basedOn w:val="Standardstycketeckensnitt"/>
    <w:link w:val="Starktcitat"/>
    <w:uiPriority w:val="30"/>
    <w:rsid w:val="00CF4425"/>
    <w:rPr>
      <w:i/>
      <w:iCs/>
      <w:color w:val="2E74B5" w:themeColor="accent1" w:themeShade="BF"/>
    </w:rPr>
  </w:style>
  <w:style w:type="character" w:styleId="Starkreferens">
    <w:name w:val="Intense Reference"/>
    <w:basedOn w:val="Standardstycketeckensnitt"/>
    <w:uiPriority w:val="32"/>
    <w:rsid w:val="00CF4425"/>
    <w:rPr>
      <w:b/>
      <w:bCs/>
      <w:smallCaps/>
      <w:color w:val="2E74B5" w:themeColor="accent1" w:themeShade="BF"/>
      <w:spacing w:val="5"/>
    </w:rPr>
  </w:style>
  <w:style w:type="paragraph" w:customStyle="1" w:styleId="Handlingsrubrik">
    <w:name w:val="Handlingsrubrik"/>
    <w:basedOn w:val="Normal"/>
    <w:qFormat/>
    <w:rsid w:val="00CF4425"/>
    <w:rPr>
      <w:b/>
      <w:sz w:val="28"/>
      <w:u w:val="single"/>
    </w:rPr>
  </w:style>
  <w:style w:type="paragraph" w:customStyle="1" w:styleId="Strecksats">
    <w:name w:val="Strecksats"/>
    <w:basedOn w:val="Normal"/>
    <w:qFormat/>
    <w:rsid w:val="00CF4425"/>
    <w:pPr>
      <w:numPr>
        <w:numId w:val="11"/>
      </w:numPr>
      <w:tabs>
        <w:tab w:val="left" w:pos="357"/>
      </w:tabs>
    </w:pPr>
  </w:style>
  <w:style w:type="paragraph" w:customStyle="1" w:styleId="Strecksats2">
    <w:name w:val="Strecksats 2"/>
    <w:basedOn w:val="Strecksats"/>
    <w:qFormat/>
    <w:rsid w:val="00CF4425"/>
    <w:pPr>
      <w:numPr>
        <w:numId w:val="0"/>
      </w:numPr>
      <w:tabs>
        <w:tab w:val="clear" w:pos="357"/>
        <w:tab w:val="left" w:pos="641"/>
      </w:tabs>
    </w:pPr>
  </w:style>
  <w:style w:type="paragraph" w:customStyle="1" w:styleId="Referens">
    <w:name w:val="Referens"/>
    <w:basedOn w:val="Normal"/>
    <w:link w:val="ReferensChar"/>
    <w:qFormat/>
    <w:rsid w:val="00CF4425"/>
    <w:rPr>
      <w:i/>
    </w:rPr>
  </w:style>
  <w:style w:type="character" w:customStyle="1" w:styleId="ReferensChar">
    <w:name w:val="Referens Char"/>
    <w:basedOn w:val="Standardstycketeckensnitt"/>
    <w:link w:val="Referens"/>
    <w:rsid w:val="00CF4425"/>
    <w:rPr>
      <w:i/>
      <w:sz w:val="24"/>
    </w:rPr>
  </w:style>
  <w:style w:type="paragraph" w:customStyle="1" w:styleId="Rubrik1Numr">
    <w:name w:val="Rubrik 1 Numr"/>
    <w:basedOn w:val="Rubrik1"/>
    <w:next w:val="Brdtext"/>
    <w:link w:val="Rubrik1NumrChar"/>
    <w:qFormat/>
    <w:rsid w:val="00CF4425"/>
    <w:pPr>
      <w:numPr>
        <w:numId w:val="16"/>
      </w:numPr>
    </w:pPr>
  </w:style>
  <w:style w:type="character" w:customStyle="1" w:styleId="Rubrik1NumrChar">
    <w:name w:val="Rubrik 1 Numr Char"/>
    <w:basedOn w:val="Rubrik1Char"/>
    <w:link w:val="Rubrik1Numr"/>
    <w:rsid w:val="00CF4425"/>
    <w:rPr>
      <w:rFonts w:ascii="Arial" w:eastAsiaTheme="majorEastAsia" w:hAnsi="Arial" w:cstheme="majorBidi"/>
      <w:b/>
      <w:sz w:val="28"/>
    </w:rPr>
  </w:style>
  <w:style w:type="paragraph" w:styleId="Brdtext">
    <w:name w:val="Body Text"/>
    <w:basedOn w:val="Normal"/>
    <w:link w:val="BrdtextChar"/>
    <w:qFormat/>
    <w:rsid w:val="00CF4425"/>
    <w:pPr>
      <w:spacing w:after="240"/>
    </w:pPr>
  </w:style>
  <w:style w:type="character" w:customStyle="1" w:styleId="BrdtextChar">
    <w:name w:val="Brödtext Char"/>
    <w:basedOn w:val="Standardstycketeckensnitt"/>
    <w:link w:val="Brdtext"/>
    <w:rsid w:val="00CF4425"/>
    <w:rPr>
      <w:sz w:val="24"/>
    </w:rPr>
  </w:style>
  <w:style w:type="paragraph" w:customStyle="1" w:styleId="Rubrik2Numr">
    <w:name w:val="Rubrik 2 Numr"/>
    <w:basedOn w:val="Rubrik2"/>
    <w:next w:val="Brdtext"/>
    <w:link w:val="Rubrik2NumrChar"/>
    <w:qFormat/>
    <w:rsid w:val="00CF4425"/>
    <w:pPr>
      <w:numPr>
        <w:ilvl w:val="1"/>
        <w:numId w:val="16"/>
      </w:numPr>
    </w:pPr>
  </w:style>
  <w:style w:type="character" w:customStyle="1" w:styleId="Rubrik2NumrChar">
    <w:name w:val="Rubrik 2 Numr Char"/>
    <w:basedOn w:val="Rubrik2Char"/>
    <w:link w:val="Rubrik2Numr"/>
    <w:rsid w:val="00CF4425"/>
    <w:rPr>
      <w:rFonts w:ascii="Arial" w:eastAsiaTheme="majorEastAsia" w:hAnsi="Arial" w:cstheme="majorBidi"/>
      <w:b/>
      <w:sz w:val="24"/>
    </w:rPr>
  </w:style>
  <w:style w:type="paragraph" w:customStyle="1" w:styleId="Rubrik3Numr">
    <w:name w:val="Rubrik 3 Numr"/>
    <w:basedOn w:val="Rubrik3"/>
    <w:next w:val="Brdtext"/>
    <w:link w:val="Rubrik3NumrChar"/>
    <w:qFormat/>
    <w:rsid w:val="00CF4425"/>
    <w:pPr>
      <w:numPr>
        <w:ilvl w:val="2"/>
        <w:numId w:val="16"/>
      </w:numPr>
    </w:pPr>
  </w:style>
  <w:style w:type="character" w:customStyle="1" w:styleId="Rubrik3NumrChar">
    <w:name w:val="Rubrik 3 Numr Char"/>
    <w:basedOn w:val="Rubrik3Char"/>
    <w:link w:val="Rubrik3Numr"/>
    <w:rsid w:val="00CF4425"/>
    <w:rPr>
      <w:rFonts w:ascii="Arial" w:eastAsiaTheme="majorEastAsia" w:hAnsi="Arial" w:cstheme="majorBidi"/>
      <w:i/>
      <w:sz w:val="24"/>
    </w:rPr>
  </w:style>
  <w:style w:type="paragraph" w:customStyle="1" w:styleId="Rubrik4Numr">
    <w:name w:val="Rubrik 4 Numr"/>
    <w:basedOn w:val="Rubrik4"/>
    <w:next w:val="Brdtext"/>
    <w:link w:val="Rubrik4NumrChar"/>
    <w:qFormat/>
    <w:rsid w:val="00CF4425"/>
    <w:pPr>
      <w:numPr>
        <w:ilvl w:val="3"/>
        <w:numId w:val="16"/>
      </w:numPr>
    </w:pPr>
  </w:style>
  <w:style w:type="character" w:customStyle="1" w:styleId="Rubrik4NumrChar">
    <w:name w:val="Rubrik 4 Numr Char"/>
    <w:basedOn w:val="Rubrik4Char"/>
    <w:link w:val="Rubrik4Numr"/>
    <w:rsid w:val="00CF4425"/>
    <w:rPr>
      <w:rFonts w:eastAsiaTheme="majorEastAsia" w:cstheme="majorBidi"/>
      <w:b/>
      <w:bCs/>
      <w:iCs/>
      <w:sz w:val="24"/>
    </w:rPr>
  </w:style>
  <w:style w:type="paragraph" w:customStyle="1" w:styleId="Rubrik5Numr">
    <w:name w:val="Rubrik 5 Numr"/>
    <w:basedOn w:val="Rubrik5"/>
    <w:next w:val="Brdtext"/>
    <w:link w:val="Rubrik5NumrChar"/>
    <w:qFormat/>
    <w:rsid w:val="00CF4425"/>
    <w:pPr>
      <w:ind w:left="1134" w:hanging="1134"/>
    </w:pPr>
  </w:style>
  <w:style w:type="character" w:customStyle="1" w:styleId="Rubrik5NumrChar">
    <w:name w:val="Rubrik 5 Numr Char"/>
    <w:basedOn w:val="Rubrik5Char"/>
    <w:link w:val="Rubrik5Numr"/>
    <w:rsid w:val="00CF4425"/>
    <w:rPr>
      <w:rFonts w:eastAsiaTheme="majorEastAsia" w:cstheme="majorBidi"/>
      <w:i/>
      <w:sz w:val="24"/>
    </w:rPr>
  </w:style>
  <w:style w:type="paragraph" w:styleId="Normaltindrag">
    <w:name w:val="Normal Indent"/>
    <w:basedOn w:val="Normal"/>
    <w:qFormat/>
    <w:rsid w:val="00CF4425"/>
    <w:pPr>
      <w:ind w:left="709"/>
    </w:pPr>
  </w:style>
  <w:style w:type="paragraph" w:styleId="Punktlista">
    <w:name w:val="List Bullet"/>
    <w:basedOn w:val="Normal"/>
    <w:qFormat/>
    <w:rsid w:val="00CF4425"/>
    <w:pPr>
      <w:numPr>
        <w:numId w:val="8"/>
      </w:numPr>
      <w:contextualSpacing/>
    </w:pPr>
  </w:style>
  <w:style w:type="paragraph" w:styleId="Numreradlista">
    <w:name w:val="List Number"/>
    <w:basedOn w:val="Normal"/>
    <w:qFormat/>
    <w:rsid w:val="00CF4425"/>
    <w:pPr>
      <w:numPr>
        <w:numId w:val="10"/>
      </w:numPr>
      <w:contextualSpacing/>
    </w:pPr>
  </w:style>
  <w:style w:type="paragraph" w:styleId="Brdtextmedindrag">
    <w:name w:val="Body Text Indent"/>
    <w:basedOn w:val="Normal"/>
    <w:link w:val="BrdtextmedindragChar"/>
    <w:qFormat/>
    <w:rsid w:val="00CF4425"/>
    <w:pPr>
      <w:spacing w:after="120"/>
      <w:ind w:left="283"/>
    </w:pPr>
  </w:style>
  <w:style w:type="character" w:customStyle="1" w:styleId="BrdtextmedindragChar">
    <w:name w:val="Brödtext med indrag Char"/>
    <w:basedOn w:val="Standardstycketeckensnitt"/>
    <w:link w:val="Brdtextmedindrag"/>
    <w:rsid w:val="00CF4425"/>
    <w:rPr>
      <w:sz w:val="24"/>
    </w:rPr>
  </w:style>
  <w:style w:type="paragraph" w:styleId="Sidhuvud">
    <w:name w:val="header"/>
    <w:basedOn w:val="Normal"/>
    <w:link w:val="SidhuvudChar"/>
    <w:unhideWhenUsed/>
    <w:rsid w:val="00CF4425"/>
    <w:pPr>
      <w:tabs>
        <w:tab w:val="center" w:pos="4536"/>
        <w:tab w:val="right" w:pos="9072"/>
      </w:tabs>
    </w:pPr>
  </w:style>
  <w:style w:type="character" w:customStyle="1" w:styleId="SidhuvudChar">
    <w:name w:val="Sidhuvud Char"/>
    <w:basedOn w:val="Standardstycketeckensnitt"/>
    <w:link w:val="Sidhuvud"/>
    <w:rsid w:val="00CF4425"/>
    <w:rPr>
      <w:sz w:val="24"/>
    </w:rPr>
  </w:style>
  <w:style w:type="paragraph" w:styleId="Sidfot">
    <w:name w:val="footer"/>
    <w:basedOn w:val="Normal"/>
    <w:link w:val="SidfotChar"/>
    <w:uiPriority w:val="99"/>
    <w:unhideWhenUsed/>
    <w:rsid w:val="00CF4425"/>
    <w:pPr>
      <w:tabs>
        <w:tab w:val="center" w:pos="4536"/>
        <w:tab w:val="right" w:pos="9072"/>
      </w:tabs>
    </w:pPr>
  </w:style>
  <w:style w:type="character" w:customStyle="1" w:styleId="SidfotChar">
    <w:name w:val="Sidfot Char"/>
    <w:basedOn w:val="Standardstycketeckensnitt"/>
    <w:link w:val="Sidfot"/>
    <w:uiPriority w:val="99"/>
    <w:rsid w:val="00CF4425"/>
    <w:rPr>
      <w:sz w:val="24"/>
    </w:rPr>
  </w:style>
  <w:style w:type="character" w:styleId="Platshllartext">
    <w:name w:val="Placeholder Text"/>
    <w:basedOn w:val="Standardstycketeckensnitt"/>
    <w:uiPriority w:val="99"/>
    <w:semiHidden/>
    <w:rsid w:val="00CF4425"/>
    <w:rPr>
      <w:color w:val="666666"/>
    </w:rPr>
  </w:style>
  <w:style w:type="paragraph" w:customStyle="1" w:styleId="Ledtext">
    <w:name w:val="Ledtext"/>
    <w:basedOn w:val="Normal"/>
    <w:next w:val="Normal"/>
    <w:rsid w:val="00CF4425"/>
    <w:pPr>
      <w:spacing w:line="238" w:lineRule="exact"/>
    </w:pPr>
    <w:rPr>
      <w:rFonts w:ascii="Arial" w:hAnsi="Arial"/>
      <w:sz w:val="14"/>
      <w:lang w:eastAsia="sv-SE"/>
    </w:rPr>
  </w:style>
  <w:style w:type="paragraph" w:customStyle="1" w:styleId="Handlingstyp">
    <w:name w:val="Handlingstyp"/>
    <w:basedOn w:val="Ledtext"/>
    <w:rsid w:val="00CF4425"/>
    <w:pPr>
      <w:spacing w:after="40" w:line="240" w:lineRule="auto"/>
    </w:pPr>
    <w:rPr>
      <w:b/>
      <w:sz w:val="20"/>
    </w:rPr>
  </w:style>
  <w:style w:type="table" w:styleId="Tabellrutnt">
    <w:name w:val="Table Grid"/>
    <w:basedOn w:val="Normaltabell"/>
    <w:uiPriority w:val="39"/>
    <w:rsid w:val="00CF4425"/>
    <w:rPr>
      <w:lang w:eastAsia="sv-S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unhideWhenUsed/>
    <w:rsid w:val="00CF4425"/>
    <w:rPr>
      <w:sz w:val="20"/>
    </w:rPr>
  </w:style>
  <w:style w:type="character" w:customStyle="1" w:styleId="FotnotstextChar">
    <w:name w:val="Fotnotstext Char"/>
    <w:basedOn w:val="Standardstycketeckensnitt"/>
    <w:link w:val="Fotnotstext"/>
    <w:uiPriority w:val="99"/>
    <w:semiHidden/>
    <w:rsid w:val="00CF4425"/>
  </w:style>
  <w:style w:type="character" w:styleId="Fotnotsreferens">
    <w:name w:val="footnote reference"/>
    <w:basedOn w:val="Standardstycketeckensnitt"/>
    <w:uiPriority w:val="99"/>
    <w:semiHidden/>
    <w:unhideWhenUsed/>
    <w:rsid w:val="00CF4425"/>
    <w:rPr>
      <w:vertAlign w:val="superscript"/>
    </w:rPr>
  </w:style>
  <w:style w:type="character" w:styleId="Hyperlnk">
    <w:name w:val="Hyperlink"/>
    <w:basedOn w:val="Standardstycketeckensnitt"/>
    <w:uiPriority w:val="99"/>
    <w:unhideWhenUsed/>
    <w:rsid w:val="00CF4425"/>
    <w:rPr>
      <w:color w:val="0563C1" w:themeColor="hyperlink"/>
      <w:u w:val="single"/>
    </w:rPr>
  </w:style>
  <w:style w:type="paragraph" w:styleId="Innehll1">
    <w:name w:val="toc 1"/>
    <w:basedOn w:val="Normal"/>
    <w:next w:val="Normal"/>
    <w:autoRedefine/>
    <w:uiPriority w:val="39"/>
    <w:unhideWhenUsed/>
    <w:rsid w:val="00CF4425"/>
    <w:pPr>
      <w:spacing w:after="100"/>
    </w:pPr>
  </w:style>
  <w:style w:type="character" w:styleId="Kommentarsreferens">
    <w:name w:val="annotation reference"/>
    <w:basedOn w:val="Standardstycketeckensnitt"/>
    <w:uiPriority w:val="99"/>
    <w:semiHidden/>
    <w:unhideWhenUsed/>
    <w:rsid w:val="00CF4425"/>
    <w:rPr>
      <w:sz w:val="16"/>
      <w:szCs w:val="16"/>
    </w:rPr>
  </w:style>
  <w:style w:type="paragraph" w:styleId="Kommentarer">
    <w:name w:val="annotation text"/>
    <w:basedOn w:val="Normal"/>
    <w:link w:val="KommentarerChar"/>
    <w:uiPriority w:val="99"/>
    <w:semiHidden/>
    <w:unhideWhenUsed/>
    <w:rsid w:val="00CF4425"/>
    <w:rPr>
      <w:sz w:val="20"/>
    </w:rPr>
  </w:style>
  <w:style w:type="character" w:customStyle="1" w:styleId="KommentarerChar">
    <w:name w:val="Kommentarer Char"/>
    <w:basedOn w:val="Standardstycketeckensnitt"/>
    <w:link w:val="Kommentarer"/>
    <w:uiPriority w:val="99"/>
    <w:semiHidden/>
    <w:rsid w:val="00CF442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styles" Target="styles.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numbering" Target="numbering.xml"/><Relationship Id="rId17" Type="http://schemas.openxmlformats.org/officeDocument/2006/relationships/endnotes" Target="endnotes.xml"/><Relationship Id="rId2" Type="http://schemas.openxmlformats.org/officeDocument/2006/relationships/customXml" Target="../customXml/item2.xml"/><Relationship Id="rId16" Type="http://schemas.openxmlformats.org/officeDocument/2006/relationships/footnotes" Target="footnotes.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5" Type="http://schemas.openxmlformats.org/officeDocument/2006/relationships/customXml" Target="../customXml/item5.xml"/><Relationship Id="rId15" Type="http://schemas.openxmlformats.org/officeDocument/2006/relationships/webSettings" Target="webSettings.xml"/><Relationship Id="rId10" Type="http://schemas.openxmlformats.org/officeDocument/2006/relationships/customXml" Target="../customXml/item10.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ettings" Target="settings.xml"/><Relationship Id="rId22"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Allmänt"/>
          <w:gallery w:val="placeholder"/>
        </w:category>
        <w:types>
          <w:type w:val="bbPlcHdr"/>
        </w:types>
        <w:behaviors>
          <w:behavior w:val="content"/>
        </w:behaviors>
        <w:guid w:val="{6E1D0D33-8575-4FC2-9EE9-82DE16B0854D}"/>
      </w:docPartPr>
      <w:docPartBody>
        <w:p w:rsidR="00B16E15" w:rsidRDefault="00B16E15">
          <w:r w:rsidRPr="002F3306">
            <w:rPr>
              <w:rStyle w:val="Platshllartext"/>
            </w:rPr>
            <w:t>Klicka eller tryck här för att ange text.</w:t>
          </w:r>
        </w:p>
      </w:docPartBody>
    </w:docPart>
    <w:docPart>
      <w:docPartPr>
        <w:name w:val="C323447D5C1241BBACCD0B620D417A71"/>
        <w:category>
          <w:name w:val="Allmänt"/>
          <w:gallery w:val="placeholder"/>
        </w:category>
        <w:types>
          <w:type w:val="bbPlcHdr"/>
        </w:types>
        <w:behaviors>
          <w:behavior w:val="content"/>
        </w:behaviors>
        <w:guid w:val="{87AD79AE-DA8E-4FD3-8CAF-E1B0232C820E}"/>
      </w:docPartPr>
      <w:docPartBody>
        <w:p w:rsidR="00B16E15" w:rsidRDefault="00B16E15" w:rsidP="00B16E15">
          <w:pPr>
            <w:pStyle w:val="C323447D5C1241BBACCD0B620D417A71"/>
          </w:pPr>
          <w:r w:rsidRPr="00331895">
            <w:rPr>
              <w:rStyle w:val="Platshllartext"/>
            </w:rPr>
            <w:t xml:space="preserve">        </w:t>
          </w:r>
        </w:p>
      </w:docPartBody>
    </w:docPart>
    <w:docPart>
      <w:docPartPr>
        <w:name w:val="A8312074B09B4201AD785F2DDFF0CBC7"/>
        <w:category>
          <w:name w:val="Allmänt"/>
          <w:gallery w:val="placeholder"/>
        </w:category>
        <w:types>
          <w:type w:val="bbPlcHdr"/>
        </w:types>
        <w:behaviors>
          <w:behavior w:val="content"/>
        </w:behaviors>
        <w:guid w:val="{51490D4C-6AF0-468A-86C9-6C4A8CF1D590}"/>
      </w:docPartPr>
      <w:docPartBody>
        <w:p w:rsidR="00B16E15" w:rsidRDefault="00B16E15" w:rsidP="00B16E15">
          <w:pPr>
            <w:pStyle w:val="A8312074B09B4201AD785F2DDFF0CBC7"/>
          </w:pPr>
          <w:r w:rsidRPr="00331895">
            <w:rPr>
              <w:rStyle w:val="Platshllartext"/>
            </w:rPr>
            <w:t xml:space="preserve">        </w:t>
          </w:r>
        </w:p>
      </w:docPartBody>
    </w:docPart>
    <w:docPart>
      <w:docPartPr>
        <w:name w:val="E3A369DFE5B645C2898F04EE86E724F1"/>
        <w:category>
          <w:name w:val="Allmänt"/>
          <w:gallery w:val="placeholder"/>
        </w:category>
        <w:types>
          <w:type w:val="bbPlcHdr"/>
        </w:types>
        <w:behaviors>
          <w:behavior w:val="content"/>
        </w:behaviors>
        <w:guid w:val="{131C12AB-1921-4687-AD92-F877B59073AB}"/>
      </w:docPartPr>
      <w:docPartBody>
        <w:p w:rsidR="00B16E15" w:rsidRDefault="00B16E15" w:rsidP="00B16E15">
          <w:pPr>
            <w:pStyle w:val="E3A369DFE5B645C2898F04EE86E724F1"/>
          </w:pPr>
          <w:r w:rsidRPr="00331895">
            <w:rPr>
              <w:rStyle w:val="Platshllartext"/>
            </w:rPr>
            <w:t xml:space="preserve">        </w:t>
          </w:r>
        </w:p>
      </w:docPartBody>
    </w:docPart>
    <w:docPart>
      <w:docPartPr>
        <w:name w:val="DBF3F4272FB24E7A83DDBF12875366C1"/>
        <w:category>
          <w:name w:val="Allmänt"/>
          <w:gallery w:val="placeholder"/>
        </w:category>
        <w:types>
          <w:type w:val="bbPlcHdr"/>
        </w:types>
        <w:behaviors>
          <w:behavior w:val="content"/>
        </w:behaviors>
        <w:guid w:val="{03138F7A-3369-48B4-BE4A-A0203DD36AEF}"/>
      </w:docPartPr>
      <w:docPartBody>
        <w:p w:rsidR="00B16E15" w:rsidRDefault="00B16E15" w:rsidP="00B16E15">
          <w:pPr>
            <w:pStyle w:val="DBF3F4272FB24E7A83DDBF12875366C1"/>
          </w:pPr>
          <w:r w:rsidRPr="00331895">
            <w:rPr>
              <w:rStyle w:val="Platshllartext"/>
            </w:rPr>
            <w:t xml:space="preserve">        </w:t>
          </w:r>
        </w:p>
      </w:docPartBody>
    </w:docPart>
    <w:docPart>
      <w:docPartPr>
        <w:name w:val="0BEC436700B54F39AD9395FEB6BCF40E"/>
        <w:category>
          <w:name w:val="Allmänt"/>
          <w:gallery w:val="placeholder"/>
        </w:category>
        <w:types>
          <w:type w:val="bbPlcHdr"/>
        </w:types>
        <w:behaviors>
          <w:behavior w:val="content"/>
        </w:behaviors>
        <w:guid w:val="{D674B0DA-F1E9-4ABC-9E6F-2616014F0295}"/>
      </w:docPartPr>
      <w:docPartBody>
        <w:p w:rsidR="00B16E15" w:rsidRDefault="00B16E15" w:rsidP="00B16E15">
          <w:pPr>
            <w:pStyle w:val="0BEC436700B54F39AD9395FEB6BCF40E"/>
          </w:pPr>
          <w:r w:rsidRPr="00331895">
            <w:rPr>
              <w:rStyle w:val="Platshllartext"/>
            </w:rPr>
            <w:t xml:space="preserve">        </w:t>
          </w:r>
        </w:p>
      </w:docPartBody>
    </w:docPart>
    <w:docPart>
      <w:docPartPr>
        <w:name w:val="E80BEAE21C8D416AA7676C9014A82BF9"/>
        <w:category>
          <w:name w:val="Allmänt"/>
          <w:gallery w:val="placeholder"/>
        </w:category>
        <w:types>
          <w:type w:val="bbPlcHdr"/>
        </w:types>
        <w:behaviors>
          <w:behavior w:val="content"/>
        </w:behaviors>
        <w:guid w:val="{5416F983-ACBF-4E73-BBA7-CBB64E36521A}"/>
      </w:docPartPr>
      <w:docPartBody>
        <w:p w:rsidR="00B16E15" w:rsidRDefault="00B16E15" w:rsidP="00B16E15">
          <w:pPr>
            <w:pStyle w:val="E80BEAE21C8D416AA7676C9014A82BF9"/>
          </w:pPr>
          <w:r w:rsidRPr="00331895">
            <w:rPr>
              <w:rStyle w:val="Platshllartext"/>
            </w:rPr>
            <w:t xml:space="preserve">        </w:t>
          </w:r>
        </w:p>
      </w:docPartBody>
    </w:docPart>
    <w:docPart>
      <w:docPartPr>
        <w:name w:val="0C110B95DE0E49A5850BBAB73888443D"/>
        <w:category>
          <w:name w:val="Allmänt"/>
          <w:gallery w:val="placeholder"/>
        </w:category>
        <w:types>
          <w:type w:val="bbPlcHdr"/>
        </w:types>
        <w:behaviors>
          <w:behavior w:val="content"/>
        </w:behaviors>
        <w:guid w:val="{B489A85A-23BD-4A25-A9F7-6A4F51B826C2}"/>
      </w:docPartPr>
      <w:docPartBody>
        <w:p w:rsidR="00B16E15" w:rsidRDefault="00B16E15" w:rsidP="00B16E15">
          <w:pPr>
            <w:pStyle w:val="0C110B95DE0E49A5850BBAB73888443D"/>
          </w:pPr>
          <w:r w:rsidRPr="00331895">
            <w:rPr>
              <w:rStyle w:val="Platshllartext"/>
            </w:rPr>
            <w:t xml:space="preserve">        </w:t>
          </w:r>
        </w:p>
      </w:docPartBody>
    </w:docPart>
    <w:docPart>
      <w:docPartPr>
        <w:name w:val="94F9726D25EE47A8B840B82C833B581E"/>
        <w:category>
          <w:name w:val="Allmänt"/>
          <w:gallery w:val="placeholder"/>
        </w:category>
        <w:types>
          <w:type w:val="bbPlcHdr"/>
        </w:types>
        <w:behaviors>
          <w:behavior w:val="content"/>
        </w:behaviors>
        <w:guid w:val="{FE529E30-56FC-4B84-8FB2-A849DC5783DB}"/>
      </w:docPartPr>
      <w:docPartBody>
        <w:p w:rsidR="00B16E15" w:rsidRDefault="00B16E15" w:rsidP="00B16E15">
          <w:pPr>
            <w:pStyle w:val="94F9726D25EE47A8B840B82C833B581E"/>
          </w:pPr>
          <w:r w:rsidRPr="00331895">
            <w:rPr>
              <w:rStyle w:val="Platshllartext"/>
            </w:rPr>
            <w:t xml:space="preserve">        </w:t>
          </w:r>
        </w:p>
      </w:docPartBody>
    </w:docPart>
    <w:docPart>
      <w:docPartPr>
        <w:name w:val="91371A15748E47859130B46F1B27A671"/>
        <w:category>
          <w:name w:val="Allmänt"/>
          <w:gallery w:val="placeholder"/>
        </w:category>
        <w:types>
          <w:type w:val="bbPlcHdr"/>
        </w:types>
        <w:behaviors>
          <w:behavior w:val="content"/>
        </w:behaviors>
        <w:guid w:val="{9B7CB8BC-EEC7-457F-8C9F-3754D2CD1643}"/>
      </w:docPartPr>
      <w:docPartBody>
        <w:p w:rsidR="00B16E15" w:rsidRDefault="00B16E15" w:rsidP="00B16E15">
          <w:pPr>
            <w:pStyle w:val="91371A15748E47859130B46F1B27A671"/>
          </w:pPr>
          <w:r w:rsidRPr="00331895">
            <w:rPr>
              <w:rStyle w:val="Platshllartext"/>
            </w:rPr>
            <w:t xml:space="preserve">        </w:t>
          </w:r>
        </w:p>
      </w:docPartBody>
    </w:docPart>
    <w:docPart>
      <w:docPartPr>
        <w:name w:val="38EBBFD5D15F443F8741494923173531"/>
        <w:category>
          <w:name w:val="Allmänt"/>
          <w:gallery w:val="placeholder"/>
        </w:category>
        <w:types>
          <w:type w:val="bbPlcHdr"/>
        </w:types>
        <w:behaviors>
          <w:behavior w:val="content"/>
        </w:behaviors>
        <w:guid w:val="{9FA2C3A1-7FBB-4E83-97E3-95E207B0F8BD}"/>
      </w:docPartPr>
      <w:docPartBody>
        <w:p w:rsidR="00B16E15" w:rsidRDefault="00B16E15" w:rsidP="00B16E15">
          <w:pPr>
            <w:pStyle w:val="38EBBFD5D15F443F8741494923173531"/>
          </w:pPr>
          <w:r>
            <w:t xml:space="preserve">     </w:t>
          </w:r>
        </w:p>
      </w:docPartBody>
    </w:docPart>
    <w:docPart>
      <w:docPartPr>
        <w:name w:val="3348171B637F47E88B7050C156A55F37"/>
        <w:category>
          <w:name w:val="Allmänt"/>
          <w:gallery w:val="placeholder"/>
        </w:category>
        <w:types>
          <w:type w:val="bbPlcHdr"/>
        </w:types>
        <w:behaviors>
          <w:behavior w:val="content"/>
        </w:behaviors>
        <w:guid w:val="{E6201D85-0025-48F7-99BD-4A2F2643B490}"/>
      </w:docPartPr>
      <w:docPartBody>
        <w:p w:rsidR="00B16E15" w:rsidRDefault="00B16E15" w:rsidP="00B16E15">
          <w:pPr>
            <w:pStyle w:val="3348171B637F47E88B7050C156A55F37"/>
          </w:pPr>
          <w:r w:rsidRPr="00331895">
            <w:rPr>
              <w:rStyle w:val="Platshllartext"/>
            </w:rPr>
            <w:t xml:space="preserve">        </w:t>
          </w:r>
        </w:p>
      </w:docPartBody>
    </w:docPart>
    <w:docPart>
      <w:docPartPr>
        <w:name w:val="142D2ACB5A734E8682DF1074DC9F412C"/>
        <w:category>
          <w:name w:val="Allmänt"/>
          <w:gallery w:val="placeholder"/>
        </w:category>
        <w:types>
          <w:type w:val="bbPlcHdr"/>
        </w:types>
        <w:behaviors>
          <w:behavior w:val="content"/>
        </w:behaviors>
        <w:guid w:val="{0B07DFDF-26A0-47D3-9AA2-87A0B9BB5632}"/>
      </w:docPartPr>
      <w:docPartBody>
        <w:p w:rsidR="00B16E15" w:rsidRDefault="00B16E15" w:rsidP="00B16E15">
          <w:pPr>
            <w:pStyle w:val="142D2ACB5A734E8682DF1074DC9F412C"/>
          </w:pPr>
          <w:r w:rsidRPr="00331895">
            <w:rPr>
              <w:rStyle w:val="Platshllartext"/>
            </w:rPr>
            <w:t xml:space="preserve">        </w:t>
          </w:r>
        </w:p>
      </w:docPartBody>
    </w:docPart>
    <w:docPart>
      <w:docPartPr>
        <w:name w:val="A51DC4534A624E4D894DE346A7E34CBF"/>
        <w:category>
          <w:name w:val="Allmänt"/>
          <w:gallery w:val="placeholder"/>
        </w:category>
        <w:types>
          <w:type w:val="bbPlcHdr"/>
        </w:types>
        <w:behaviors>
          <w:behavior w:val="content"/>
        </w:behaviors>
        <w:guid w:val="{2D8C87E9-1759-42AF-BF22-6FB76D2E2877}"/>
      </w:docPartPr>
      <w:docPartBody>
        <w:p w:rsidR="00B16E15" w:rsidRDefault="00B16E15" w:rsidP="00B16E15">
          <w:pPr>
            <w:pStyle w:val="A51DC4534A624E4D894DE346A7E34CBF"/>
          </w:pPr>
          <w:r w:rsidRPr="00331895">
            <w:rPr>
              <w:rStyle w:val="Platshllartext"/>
            </w:rPr>
            <w:t xml:space="preserve">        </w:t>
          </w:r>
        </w:p>
      </w:docPartBody>
    </w:docPart>
    <w:docPart>
      <w:docPartPr>
        <w:name w:val="8CBAD7E40A6047B78D00B83B8EE60AE7"/>
        <w:category>
          <w:name w:val="Allmänt"/>
          <w:gallery w:val="placeholder"/>
        </w:category>
        <w:types>
          <w:type w:val="bbPlcHdr"/>
        </w:types>
        <w:behaviors>
          <w:behavior w:val="content"/>
        </w:behaviors>
        <w:guid w:val="{0B428941-8BD5-4759-96D5-47238D883F8B}"/>
      </w:docPartPr>
      <w:docPartBody>
        <w:p w:rsidR="00B16E15" w:rsidRDefault="00B16E15" w:rsidP="00B16E15">
          <w:pPr>
            <w:pStyle w:val="8CBAD7E40A6047B78D00B83B8EE60AE7"/>
          </w:pPr>
          <w:r w:rsidRPr="00331895">
            <w:rPr>
              <w:rStyle w:val="Platshllartext"/>
            </w:rPr>
            <w:t xml:space="preserve">        </w:t>
          </w:r>
        </w:p>
      </w:docPartBody>
    </w:docPart>
    <w:docPart>
      <w:docPartPr>
        <w:name w:val="6221866893374013AEA16F5FFBE126F6"/>
        <w:category>
          <w:name w:val="Allmänt"/>
          <w:gallery w:val="placeholder"/>
        </w:category>
        <w:types>
          <w:type w:val="bbPlcHdr"/>
        </w:types>
        <w:behaviors>
          <w:behavior w:val="content"/>
        </w:behaviors>
        <w:guid w:val="{A3252CD4-804F-496D-BF1D-B5334EEAA004}"/>
      </w:docPartPr>
      <w:docPartBody>
        <w:p w:rsidR="00B16E15" w:rsidRDefault="00B16E15" w:rsidP="00B16E15">
          <w:pPr>
            <w:pStyle w:val="6221866893374013AEA16F5FFBE126F6"/>
          </w:pPr>
          <w:r w:rsidRPr="00331895">
            <w:rPr>
              <w:rStyle w:val="Platshllartext"/>
            </w:rPr>
            <w:t xml:space="preserve">        </w:t>
          </w:r>
        </w:p>
      </w:docPartBody>
    </w:docPart>
    <w:docPart>
      <w:docPartPr>
        <w:name w:val="0B1F657C177A4265B39347164D966C7F"/>
        <w:category>
          <w:name w:val="Allmänt"/>
          <w:gallery w:val="placeholder"/>
        </w:category>
        <w:types>
          <w:type w:val="bbPlcHdr"/>
        </w:types>
        <w:behaviors>
          <w:behavior w:val="content"/>
        </w:behaviors>
        <w:guid w:val="{8B26D496-A0A5-4633-A2CD-E66FC759A39E}"/>
      </w:docPartPr>
      <w:docPartBody>
        <w:p w:rsidR="00B16E15" w:rsidRDefault="00B16E15" w:rsidP="00B16E15">
          <w:pPr>
            <w:pStyle w:val="0B1F657C177A4265B39347164D966C7F"/>
          </w:pPr>
          <w:r w:rsidRPr="00331895">
            <w:rPr>
              <w:rStyle w:val="Platshllartext"/>
            </w:rPr>
            <w:t xml:space="preserve">        </w:t>
          </w:r>
        </w:p>
      </w:docPartBody>
    </w:docPart>
    <w:docPart>
      <w:docPartPr>
        <w:name w:val="A1638438B0CA4C78BAB86E1687A65081"/>
        <w:category>
          <w:name w:val="Allmänt"/>
          <w:gallery w:val="placeholder"/>
        </w:category>
        <w:types>
          <w:type w:val="bbPlcHdr"/>
        </w:types>
        <w:behaviors>
          <w:behavior w:val="content"/>
        </w:behaviors>
        <w:guid w:val="{784B9BCC-9998-4590-8059-EE033868ABF7}"/>
      </w:docPartPr>
      <w:docPartBody>
        <w:p w:rsidR="00B16E15" w:rsidRDefault="00B16E15" w:rsidP="00B16E15">
          <w:pPr>
            <w:pStyle w:val="A1638438B0CA4C78BAB86E1687A65081"/>
          </w:pPr>
          <w:r w:rsidRPr="00331895">
            <w:rPr>
              <w:rStyle w:val="Platshllartext"/>
            </w:rPr>
            <w:t xml:space="preserve">        </w:t>
          </w:r>
        </w:p>
      </w:docPartBody>
    </w:docPart>
    <w:docPart>
      <w:docPartPr>
        <w:name w:val="E5EFA952E4604BCDAD9D2E43FD6D89D0"/>
        <w:category>
          <w:name w:val="Allmänt"/>
          <w:gallery w:val="placeholder"/>
        </w:category>
        <w:types>
          <w:type w:val="bbPlcHdr"/>
        </w:types>
        <w:behaviors>
          <w:behavior w:val="content"/>
        </w:behaviors>
        <w:guid w:val="{0E8F7362-D79B-40C5-AC8C-54D1FD0930D1}"/>
      </w:docPartPr>
      <w:docPartBody>
        <w:p w:rsidR="00B16E15" w:rsidRDefault="00B16E15" w:rsidP="00B16E15">
          <w:pPr>
            <w:pStyle w:val="E5EFA952E4604BCDAD9D2E43FD6D89D0"/>
          </w:pPr>
          <w:r w:rsidRPr="00331895">
            <w:rPr>
              <w:rStyle w:val="Platshllartext"/>
            </w:rPr>
            <w:t xml:space="preserve">        </w:t>
          </w:r>
        </w:p>
      </w:docPartBody>
    </w:docPart>
    <w:docPart>
      <w:docPartPr>
        <w:name w:val="EC1B7D57BF484817BAB683AA07EFCB3F"/>
        <w:category>
          <w:name w:val="Allmänt"/>
          <w:gallery w:val="placeholder"/>
        </w:category>
        <w:types>
          <w:type w:val="bbPlcHdr"/>
        </w:types>
        <w:behaviors>
          <w:behavior w:val="content"/>
        </w:behaviors>
        <w:guid w:val="{5F52588F-ED6D-4168-963E-B55C50357755}"/>
      </w:docPartPr>
      <w:docPartBody>
        <w:p w:rsidR="00B16E15" w:rsidRDefault="00B16E15" w:rsidP="00B16E15">
          <w:pPr>
            <w:pStyle w:val="EC1B7D57BF484817BAB683AA07EFCB3F"/>
          </w:pPr>
          <w:r w:rsidRPr="00331895">
            <w:rPr>
              <w:rStyle w:val="Platshllartext"/>
            </w:rPr>
            <w:t xml:space="preserve">        </w:t>
          </w:r>
        </w:p>
      </w:docPartBody>
    </w:docPart>
    <w:docPart>
      <w:docPartPr>
        <w:name w:val="B68B1150A46245DFA1F86F69E79F6386"/>
        <w:category>
          <w:name w:val="Allmänt"/>
          <w:gallery w:val="placeholder"/>
        </w:category>
        <w:types>
          <w:type w:val="bbPlcHdr"/>
        </w:types>
        <w:behaviors>
          <w:behavior w:val="content"/>
        </w:behaviors>
        <w:guid w:val="{FF6C234F-4854-434F-8DA7-49836FED5E1F}"/>
      </w:docPartPr>
      <w:docPartBody>
        <w:p w:rsidR="00B16E15" w:rsidRDefault="00B16E15" w:rsidP="00B16E15">
          <w:pPr>
            <w:pStyle w:val="B68B1150A46245DFA1F86F69E79F6386"/>
          </w:pPr>
          <w:r w:rsidRPr="00331895">
            <w:rPr>
              <w:rStyle w:val="Platshllartext"/>
            </w:rPr>
            <w:t xml:space="preserve">        </w:t>
          </w:r>
        </w:p>
      </w:docPartBody>
    </w:docPart>
    <w:docPart>
      <w:docPartPr>
        <w:name w:val="387E6FC3F3A04C649B89E03DADB73AB0"/>
        <w:category>
          <w:name w:val="Allmänt"/>
          <w:gallery w:val="placeholder"/>
        </w:category>
        <w:types>
          <w:type w:val="bbPlcHdr"/>
        </w:types>
        <w:behaviors>
          <w:behavior w:val="content"/>
        </w:behaviors>
        <w:guid w:val="{FD8A909A-AFE3-48DA-B0DB-BD7F563F2235}"/>
      </w:docPartPr>
      <w:docPartBody>
        <w:p w:rsidR="00B16E15" w:rsidRDefault="00B16E15" w:rsidP="00B16E15">
          <w:pPr>
            <w:pStyle w:val="387E6FC3F3A04C649B89E03DADB73AB0"/>
          </w:pPr>
          <w:r w:rsidRPr="00331895">
            <w:rPr>
              <w:rStyle w:val="Platshllartext"/>
            </w:rPr>
            <w:t xml:space="preserve">        </w:t>
          </w:r>
        </w:p>
      </w:docPartBody>
    </w:docPart>
    <w:docPart>
      <w:docPartPr>
        <w:name w:val="91F62B3AA69A4667A87EA67F30450311"/>
        <w:category>
          <w:name w:val="Allmänt"/>
          <w:gallery w:val="placeholder"/>
        </w:category>
        <w:types>
          <w:type w:val="bbPlcHdr"/>
        </w:types>
        <w:behaviors>
          <w:behavior w:val="content"/>
        </w:behaviors>
        <w:guid w:val="{5895F974-9E43-4682-A141-FA08347EE887}"/>
      </w:docPartPr>
      <w:docPartBody>
        <w:p w:rsidR="00B16E15" w:rsidRDefault="00B16E15" w:rsidP="00B16E15">
          <w:pPr>
            <w:pStyle w:val="91F62B3AA69A4667A87EA67F30450311"/>
          </w:pPr>
          <w:r w:rsidRPr="00331895">
            <w:rPr>
              <w:rStyle w:val="Platshllartext"/>
            </w:rPr>
            <w:t xml:space="preserve">        </w:t>
          </w:r>
        </w:p>
      </w:docPartBody>
    </w:docPart>
    <w:docPart>
      <w:docPartPr>
        <w:name w:val="2031F0E49342493AB80A7D847D8E8735"/>
        <w:category>
          <w:name w:val="Allmänt"/>
          <w:gallery w:val="placeholder"/>
        </w:category>
        <w:types>
          <w:type w:val="bbPlcHdr"/>
        </w:types>
        <w:behaviors>
          <w:behavior w:val="content"/>
        </w:behaviors>
        <w:guid w:val="{B6CA4C21-4B6D-4C40-B1B6-0B6656BED730}"/>
      </w:docPartPr>
      <w:docPartBody>
        <w:p w:rsidR="00B16E15" w:rsidRDefault="00B16E15" w:rsidP="00B16E15">
          <w:pPr>
            <w:pStyle w:val="2031F0E49342493AB80A7D847D8E8735"/>
          </w:pPr>
          <w:r w:rsidRPr="00331895">
            <w:rPr>
              <w:rStyle w:val="Platshllartext"/>
            </w:rPr>
            <w:t xml:space="preserve">        </w:t>
          </w:r>
        </w:p>
      </w:docPartBody>
    </w:docPart>
    <w:docPart>
      <w:docPartPr>
        <w:name w:val="5E7AFC69B470436489CBCF62CBC01B9D"/>
        <w:category>
          <w:name w:val="Allmänt"/>
          <w:gallery w:val="placeholder"/>
        </w:category>
        <w:types>
          <w:type w:val="bbPlcHdr"/>
        </w:types>
        <w:behaviors>
          <w:behavior w:val="content"/>
        </w:behaviors>
        <w:guid w:val="{D7024A04-2946-4714-8518-7B7EFA81E4B4}"/>
      </w:docPartPr>
      <w:docPartBody>
        <w:p w:rsidR="00B16E15" w:rsidRDefault="00B16E15" w:rsidP="00B16E15">
          <w:pPr>
            <w:pStyle w:val="5E7AFC69B470436489CBCF62CBC01B9D"/>
          </w:pPr>
          <w:r w:rsidRPr="00331895">
            <w:rPr>
              <w:rStyle w:val="Platshllartext"/>
            </w:rPr>
            <w:t xml:space="preserve">        </w:t>
          </w:r>
        </w:p>
      </w:docPartBody>
    </w:docPart>
    <w:docPart>
      <w:docPartPr>
        <w:name w:val="87148DC2361C47C284DBAF2F51948EF7"/>
        <w:category>
          <w:name w:val="Allmänt"/>
          <w:gallery w:val="placeholder"/>
        </w:category>
        <w:types>
          <w:type w:val="bbPlcHdr"/>
        </w:types>
        <w:behaviors>
          <w:behavior w:val="content"/>
        </w:behaviors>
        <w:guid w:val="{1E350D1C-8247-4297-B1DC-CC39FB538886}"/>
      </w:docPartPr>
      <w:docPartBody>
        <w:p w:rsidR="00B16E15" w:rsidRDefault="00B16E15" w:rsidP="00B16E15">
          <w:pPr>
            <w:pStyle w:val="87148DC2361C47C284DBAF2F51948EF7"/>
          </w:pPr>
          <w:r w:rsidRPr="00331895">
            <w:rPr>
              <w:rStyle w:val="Platshllartext"/>
            </w:rPr>
            <w:t xml:space="preserve">        </w:t>
          </w:r>
        </w:p>
      </w:docPartBody>
    </w:docPart>
    <w:docPart>
      <w:docPartPr>
        <w:name w:val="937A3C26C3B84AEF8E861B1715145BA6"/>
        <w:category>
          <w:name w:val="Allmänt"/>
          <w:gallery w:val="placeholder"/>
        </w:category>
        <w:types>
          <w:type w:val="bbPlcHdr"/>
        </w:types>
        <w:behaviors>
          <w:behavior w:val="content"/>
        </w:behaviors>
        <w:guid w:val="{5D9A8A95-26A0-47A6-BAF2-2219679C7EBD}"/>
      </w:docPartPr>
      <w:docPartBody>
        <w:p w:rsidR="00B16E15" w:rsidRDefault="00B16E15" w:rsidP="00B16E15">
          <w:pPr>
            <w:pStyle w:val="937A3C26C3B84AEF8E861B1715145BA6"/>
          </w:pPr>
          <w:r w:rsidRPr="00331895">
            <w:rPr>
              <w:rStyle w:val="Platshllartext"/>
            </w:rPr>
            <w:t xml:space="preserve">        </w:t>
          </w:r>
        </w:p>
      </w:docPartBody>
    </w:docPart>
    <w:docPart>
      <w:docPartPr>
        <w:name w:val="E650780F054B410BA90B54390806894A"/>
        <w:category>
          <w:name w:val="Allmänt"/>
          <w:gallery w:val="placeholder"/>
        </w:category>
        <w:types>
          <w:type w:val="bbPlcHdr"/>
        </w:types>
        <w:behaviors>
          <w:behavior w:val="content"/>
        </w:behaviors>
        <w:guid w:val="{052274AE-B397-4A40-BB7D-FA18DF6DBDEB}"/>
      </w:docPartPr>
      <w:docPartBody>
        <w:p w:rsidR="00B16E15" w:rsidRDefault="00B16E15" w:rsidP="00B16E15">
          <w:pPr>
            <w:pStyle w:val="E650780F054B410BA90B54390806894A"/>
          </w:pPr>
          <w:r w:rsidRPr="00E44580">
            <w:rPr>
              <w:rStyle w:val="Platshllartext"/>
            </w:rPr>
            <w:t>Klicka här för att ange text.</w:t>
          </w:r>
        </w:p>
      </w:docPartBody>
    </w:docPart>
    <w:docPart>
      <w:docPartPr>
        <w:name w:val="24D776A7BB7F43FA96ADC8BA867D86A9"/>
        <w:category>
          <w:name w:val="Allmänt"/>
          <w:gallery w:val="placeholder"/>
        </w:category>
        <w:types>
          <w:type w:val="bbPlcHdr"/>
        </w:types>
        <w:behaviors>
          <w:behavior w:val="content"/>
        </w:behaviors>
        <w:guid w:val="{563ECFE2-61CA-4FBB-876F-7FB6D4F02D40}"/>
      </w:docPartPr>
      <w:docPartBody>
        <w:p w:rsidR="00B16E15" w:rsidRDefault="00B16E15" w:rsidP="00B16E15">
          <w:pPr>
            <w:pStyle w:val="24D776A7BB7F43FA96ADC8BA867D86A9"/>
          </w:pPr>
          <w:r w:rsidRPr="00E44580">
            <w:rPr>
              <w:rStyle w:val="Platshllartext"/>
            </w:rPr>
            <w:t>Klicka här för att ange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16E15"/>
    <w:rsid w:val="00097FCA"/>
    <w:rsid w:val="00197C72"/>
    <w:rsid w:val="00836F58"/>
    <w:rsid w:val="00A0118A"/>
    <w:rsid w:val="00B16E15"/>
    <w:rsid w:val="00B657C5"/>
    <w:rsid w:val="00FC67A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16E15"/>
    <w:rPr>
      <w:color w:val="808080"/>
    </w:rPr>
  </w:style>
  <w:style w:type="paragraph" w:customStyle="1" w:styleId="C323447D5C1241BBACCD0B620D417A71">
    <w:name w:val="C323447D5C1241BBACCD0B620D417A71"/>
    <w:rsid w:val="00B16E15"/>
  </w:style>
  <w:style w:type="paragraph" w:customStyle="1" w:styleId="A8312074B09B4201AD785F2DDFF0CBC7">
    <w:name w:val="A8312074B09B4201AD785F2DDFF0CBC7"/>
    <w:rsid w:val="00B16E15"/>
  </w:style>
  <w:style w:type="paragraph" w:customStyle="1" w:styleId="E3A369DFE5B645C2898F04EE86E724F1">
    <w:name w:val="E3A369DFE5B645C2898F04EE86E724F1"/>
    <w:rsid w:val="00B16E15"/>
  </w:style>
  <w:style w:type="paragraph" w:customStyle="1" w:styleId="DBF3F4272FB24E7A83DDBF12875366C1">
    <w:name w:val="DBF3F4272FB24E7A83DDBF12875366C1"/>
    <w:rsid w:val="00B16E15"/>
  </w:style>
  <w:style w:type="paragraph" w:customStyle="1" w:styleId="0BEC436700B54F39AD9395FEB6BCF40E">
    <w:name w:val="0BEC436700B54F39AD9395FEB6BCF40E"/>
    <w:rsid w:val="00B16E15"/>
  </w:style>
  <w:style w:type="paragraph" w:customStyle="1" w:styleId="E80BEAE21C8D416AA7676C9014A82BF9">
    <w:name w:val="E80BEAE21C8D416AA7676C9014A82BF9"/>
    <w:rsid w:val="00B16E15"/>
  </w:style>
  <w:style w:type="paragraph" w:customStyle="1" w:styleId="0C110B95DE0E49A5850BBAB73888443D">
    <w:name w:val="0C110B95DE0E49A5850BBAB73888443D"/>
    <w:rsid w:val="00B16E15"/>
  </w:style>
  <w:style w:type="paragraph" w:customStyle="1" w:styleId="94F9726D25EE47A8B840B82C833B581E">
    <w:name w:val="94F9726D25EE47A8B840B82C833B581E"/>
    <w:rsid w:val="00B16E15"/>
  </w:style>
  <w:style w:type="paragraph" w:customStyle="1" w:styleId="91371A15748E47859130B46F1B27A671">
    <w:name w:val="91371A15748E47859130B46F1B27A671"/>
    <w:rsid w:val="00B16E15"/>
  </w:style>
  <w:style w:type="paragraph" w:customStyle="1" w:styleId="38EBBFD5D15F443F8741494923173531">
    <w:name w:val="38EBBFD5D15F443F8741494923173531"/>
    <w:rsid w:val="00B16E15"/>
  </w:style>
  <w:style w:type="paragraph" w:customStyle="1" w:styleId="3348171B637F47E88B7050C156A55F37">
    <w:name w:val="3348171B637F47E88B7050C156A55F37"/>
    <w:rsid w:val="00B16E15"/>
  </w:style>
  <w:style w:type="paragraph" w:customStyle="1" w:styleId="142D2ACB5A734E8682DF1074DC9F412C">
    <w:name w:val="142D2ACB5A734E8682DF1074DC9F412C"/>
    <w:rsid w:val="00B16E15"/>
  </w:style>
  <w:style w:type="paragraph" w:customStyle="1" w:styleId="A51DC4534A624E4D894DE346A7E34CBF">
    <w:name w:val="A51DC4534A624E4D894DE346A7E34CBF"/>
    <w:rsid w:val="00B16E15"/>
  </w:style>
  <w:style w:type="paragraph" w:customStyle="1" w:styleId="8CBAD7E40A6047B78D00B83B8EE60AE7">
    <w:name w:val="8CBAD7E40A6047B78D00B83B8EE60AE7"/>
    <w:rsid w:val="00B16E15"/>
  </w:style>
  <w:style w:type="paragraph" w:customStyle="1" w:styleId="6221866893374013AEA16F5FFBE126F6">
    <w:name w:val="6221866893374013AEA16F5FFBE126F6"/>
    <w:rsid w:val="00B16E15"/>
  </w:style>
  <w:style w:type="paragraph" w:customStyle="1" w:styleId="0B1F657C177A4265B39347164D966C7F">
    <w:name w:val="0B1F657C177A4265B39347164D966C7F"/>
    <w:rsid w:val="00B16E15"/>
  </w:style>
  <w:style w:type="paragraph" w:customStyle="1" w:styleId="A1638438B0CA4C78BAB86E1687A65081">
    <w:name w:val="A1638438B0CA4C78BAB86E1687A65081"/>
    <w:rsid w:val="00B16E15"/>
  </w:style>
  <w:style w:type="paragraph" w:customStyle="1" w:styleId="E5EFA952E4604BCDAD9D2E43FD6D89D0">
    <w:name w:val="E5EFA952E4604BCDAD9D2E43FD6D89D0"/>
    <w:rsid w:val="00B16E15"/>
  </w:style>
  <w:style w:type="paragraph" w:customStyle="1" w:styleId="EC1B7D57BF484817BAB683AA07EFCB3F">
    <w:name w:val="EC1B7D57BF484817BAB683AA07EFCB3F"/>
    <w:rsid w:val="00B16E15"/>
  </w:style>
  <w:style w:type="paragraph" w:customStyle="1" w:styleId="B68B1150A46245DFA1F86F69E79F6386">
    <w:name w:val="B68B1150A46245DFA1F86F69E79F6386"/>
    <w:rsid w:val="00B16E15"/>
  </w:style>
  <w:style w:type="paragraph" w:customStyle="1" w:styleId="387E6FC3F3A04C649B89E03DADB73AB0">
    <w:name w:val="387E6FC3F3A04C649B89E03DADB73AB0"/>
    <w:rsid w:val="00B16E15"/>
  </w:style>
  <w:style w:type="paragraph" w:customStyle="1" w:styleId="91F62B3AA69A4667A87EA67F30450311">
    <w:name w:val="91F62B3AA69A4667A87EA67F30450311"/>
    <w:rsid w:val="00B16E15"/>
  </w:style>
  <w:style w:type="paragraph" w:customStyle="1" w:styleId="2031F0E49342493AB80A7D847D8E8735">
    <w:name w:val="2031F0E49342493AB80A7D847D8E8735"/>
    <w:rsid w:val="00B16E15"/>
  </w:style>
  <w:style w:type="paragraph" w:customStyle="1" w:styleId="5E7AFC69B470436489CBCF62CBC01B9D">
    <w:name w:val="5E7AFC69B470436489CBCF62CBC01B9D"/>
    <w:rsid w:val="00B16E15"/>
  </w:style>
  <w:style w:type="paragraph" w:customStyle="1" w:styleId="87148DC2361C47C284DBAF2F51948EF7">
    <w:name w:val="87148DC2361C47C284DBAF2F51948EF7"/>
    <w:rsid w:val="00B16E15"/>
  </w:style>
  <w:style w:type="paragraph" w:customStyle="1" w:styleId="937A3C26C3B84AEF8E861B1715145BA6">
    <w:name w:val="937A3C26C3B84AEF8E861B1715145BA6"/>
    <w:rsid w:val="00B16E15"/>
  </w:style>
  <w:style w:type="paragraph" w:customStyle="1" w:styleId="E650780F054B410BA90B54390806894A">
    <w:name w:val="E650780F054B410BA90B54390806894A"/>
    <w:rsid w:val="00B16E15"/>
  </w:style>
  <w:style w:type="paragraph" w:customStyle="1" w:styleId="24D776A7BB7F43FA96ADC8BA867D86A9">
    <w:name w:val="24D776A7BB7F43FA96ADC8BA867D86A9"/>
    <w:rsid w:val="00B16E1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fm_dokument xmlns="http://FmMall2010/fm_dokument">
  <adressering/>
  <antal_bilagor/>
  <antal_underbilagor/>
  <arendemening_rad_1/>
  <arendemening_rad_2/>
  <beteckning>FM2026-10836:1</beteckning>
  <beteckning2/>
  <bilaga>Bilaga 2</bilaga>
  <datum>2026-06-18</datum>
  <dokumenttyp>Beslut</dokumenttyp>
  <er_beteckning/>
  <er_ref/>
  <ert_datum/>
  <exemplar/>
  <fax_var_ref>Pernilla Foyer, HKV</fax_var_ref>
  <fax_tidsnummer/>
  <infoklass/>
  <order_nr/>
  <secrecy/>
  <securityclassification/>
  <status/>
  <svar_fore/>
  <telefax/>
  <telefon/>
  <totalt_antal_sidor/>
  <utskrivet_av>(PFO)</utskrivet_av>
  <var_foregaende_beteckning/>
  <var_ref>Pernilla Foyer, pernilla.foyer@mil.se</var_ref>
  <vart_foregaende_datum/>
</fm_dokument>
</file>

<file path=customXml/item2.xml><?xml version="1.0" encoding="utf-8"?>
<p:properties xmlns:p="http://schemas.microsoft.com/office/2006/metadata/properties" xmlns:xsi="http://www.w3.org/2001/XMLSchema-instance" xmlns:pc="http://schemas.microsoft.com/office/infopath/2007/PartnerControls">
  <documentManagement>
    <VidarHandlingAlternativtLagrum xmlns="53E0F23D-1EA0-4FCC-B0F1-E21D814787D7" xsi:nil="true"/>
    <VidarDokumentPUL xmlns="53E0F23D-1EA0-4FCC-B0F1-E21D814787D7">Nej</VidarDokumentPUL>
    <VidarDokumentForvaringsplats xmlns="53E0F23D-1EA0-4FCC-B0F1-E21D814787D7" xsi:nil="true"/>
    <Order xmlns="http://schemas.microsoft.com/sharepoint/v3" xsi:nil="true"/>
    <VidarDokumentLagrumInformationsklassificeringTaxHTField0 xmlns="53E0F23D-1EA0-4FCC-B0F1-E21D814787D7">
      <Terms xmlns="http://schemas.microsoft.com/office/infopath/2007/PartnerControls">
        <TermInfo xmlns="http://schemas.microsoft.com/office/infopath/2007/PartnerControls">
          <TermName xmlns="http://schemas.microsoft.com/office/infopath/2007/PartnerControls">Ej sekretess</TermName>
          <TermId xmlns="http://schemas.microsoft.com/office/infopath/2007/PartnerControls">f9c01a9d-d416-4540-a19f-584b9e63931d</TermId>
        </TermInfo>
      </Terms>
    </VidarDokumentLagrumInformationsklassificeringTaxHTField0>
    <TaxCatchAll xmlns="e34e597b-ebeb-4b03-b440-f9659ac5c95c">
      <Value>5</Value>
    </TaxCatchAll>
  </documentManagement>
</p:properties>
</file>

<file path=customXml/item3.xml><?xml version="1.0" encoding="utf-8"?>
<org xmlns="http://FmMall2010/org">
  <besoksadress>Lidingövägen 24</besoksadress>
  <e-post>exp-hkv@mil.se</e-post>
  <internet>www.forsvarsmakten.se/hkv</internet>
  <namn_hela>HÖGKVARTERET</namn_hela>
  <namn_kort>HKV</namn_kort>
  <namnbild_sokvag/>
  <postadress>Högkvarteret
107 85 Stockholm</postadress>
  <telefon>08-788 75 00</telefon>
  <telefax>08-788 77 78</telefax>
  <vapen-fr>iVBORw0KGgoAAAANSUhEUgAABYAAAAFqCAYAAACjwf7ZAAAAGXRFWHRTb2Z0d2FyZQBBZG9iZSBJbWFnZVJlYWR5ccllPAAAA4xpVFh0WE1MOmNvbS5hZG9iZS54bXAAAAAAADw/eHBhY2tldCBiZWdpbj0i77u/IiBpZD0iVzVNME1wQ2VoaUh6cmVTek5UY3prYzlkIj8+IDx4OnhtcG1ldGEgeG1sbnM6eD0iYWRvYmU6bnM6bWV0YS8iIHg6eG1wdGs9IkFkb2JlIFhNUCBDb3JlIDYuMC1jMDAzIDExNi5hMzYwODcyLCAyMDIxLzA4LzAyLTA5OjU1OjQ3ICAgICAgICAiPiA8cmRmOlJERiB4bWxuczpyZGY9Imh0dHA6Ly93d3cudzMub3JnLzE5OTkvMDIvMjItcmRmLXN5bnRheC1ucyMiPiA8cmRmOkRlc2NyaXB0aW9uIHJkZjphYm91dD0iIiB4bWxuczp4bXBNTT0iaHR0cDovL25zLmFkb2JlLmNvbS94YXAvMS4wL21tLyIgeG1sbnM6c3RSZWY9Imh0dHA6Ly9ucy5hZG9iZS5jb20veGFwLzEuMC9zVHlwZS9SZXNvdXJjZVJlZiMiIHhtbG5zOnhtcD0iaHR0cDovL25zLmFkb2JlLmNvbS94YXAvMS4wLyIgeG1wTU06T3JpZ2luYWxEb2N1bWVudElEPSJ4bXAuZGlkOjJkNTk2YjE5LWYzNTEtNDc0Zi1hNzZmLTQ3YzA3MjEzNzAwMyIgeG1wTU06RG9jdW1lbnRJRD0ieG1wLmRpZDowQ0FFOERGMTQ3RjMxMUVDQkQwN0NEOUQzRTY1MUM1MCIgeG1wTU06SW5zdGFuY2VJRD0ieG1wLmlpZDowQ0FFOERGMDQ3RjMxMUVDQkQwN0NEOUQzRTY1MUM1MCIgeG1wOkNyZWF0b3JUb29sPSJBZG9iZSBQaG90b3Nob3AgRWxlbWVudHMgMTkuMCAoV2luZG93cykiPiA8eG1wTU06RGVyaXZlZEZyb20gc3RSZWY6aW5zdGFuY2VJRD0ieG1wLmlpZDo1YjM5N2E0OS1lZGQzLTU0NDItOTY0ZC1mZDU0NjU1YmNlNWYiIHN0UmVmOmRvY3VtZW50SUQ9ImFkb2JlOmRvY2lkOnBob3Rvc2hvcDpkMjdkMjUzZC00N2YxLTExZWMtOWNkNS1iMDQ4M2FjMmExZDQiLz4gPC9yZGY6RGVzY3JpcHRpb24+IDwvcmRmOlJERj4gPC94OnhtcG1ldGE+IDw/eHBhY2tldCBlbmQ9InIiPz7ApMOoAACDZUlEQVR42uy9D5Ak133f97sjaMKEeBhAhKSIkDGgqcTgH92caBugGPv6LEJW2YpuLxBVMmLqZk1LYcUJd7fsYrlkJjtrU7KLjmrvaKmKCaPsnOTALinw7lmqhA4oz5wjyUTJ1O6VSSK2RO2cDcaWSGH3QEEmzZCb+c12383NzfSf16+73+v+fKr69nZnpuf1e7/3e+99+9e/d+Lo6EgAAAAAAAAAAAAAoH6cpAoAAAAAAAAAAAAA6gkCMAAAAAAAAAAAAEBNQQAGAAAAAAAAAAAAqCkIwAAAAAAAAAAAAAA1BQEYAAAAAAAAAAAAoKYgAAMAAAAAAAAAAADUFARgAAAAAAAAAAAAgJqCAAwAAAAAAAAAAABQUxCAAQAAAAAAAAAAAGoKAjAAAAAAAAAAAABATUEABgAAAAAAAAAAAKgrR0dHpR9QK4LxsT0+DtScwmN/fGyNj7bl72qNj9742J36Lj0G46NLUwAAAAAAAAAAQJlUoa1m1mIRgCEHKvIeJRw9S98VyJ0i87xDheEOzQIAAAAAAAAAAGWAAIwAXGc06vco5bGV87uCDN+lInGb5gEAAAAAAAAAgKJBAEYAris9SS/IRkdg+F2a9uEg43cNaCIAAAAAAAAAACgaHwRgNoEDE1YMPrNp+F1dORaBsxCIueAMAAAAAAAAAABQGxCAISuBZBdkFc3N2zb43HnDcp6nqQAAAAAAAAAAoOkgAENWghyfbZf4fWwGBwAAAAAAAAAAjQcBGAAAAAAAAAAAAKCmIABDVg5r/n0AAAAAAAAAAAC1AQEYsjIs+bOm33eNpgIAAAAAAAAAgKaDAAxZ2RsfI4PP9Q2/76rh5/o0FQAAAAAAAAAANJ6jo6PSD/CeQE0nw3EgZhvARQwyft8mTQQAAAAAAAAAAEVThbaaWYtFAAZDupJekO3m/K7W+NhN+V27NA0AAAAAAAAAAJQBAjACcN3pynF07yIxdn98dCx9l4rASZHARP4CAAAAAAAAAEBp+CAAn6hCkD1x4gTWUR9UmF0aH+fD/ysjOd6ErV/A96mgfFHuFJaj7xrRHAAAAAAAAAAAUBY+BLsiAAMAAAAAAAAAAAAY4IMAfJJmAgAAAAAAAAAAAKgnCMAAAAAAAAAAAAAANQUBGAAAAAAAAAAAAKCmIAADAAAAAAAAAAAA1BQEYAAAAAAAAAAAAICacg9VAAURjI92eDwS/lQ646OV4vN74+Nw6v83w5+j8CeA67RDe9fjdGj37am+MI9ReKjtX5/6fUh1AgAYE/li9b9nU85HhjNzkOGUTwYAAAAA8IoTR0dH5X/piRM+Lhxals5Vx8WD1k8QLqqiBVbR7IWLsetTizIoz9anBXo4phX2g/Ny+waIbZvX4xo2DwX7gN0549ajVE3pBCnecyjcFJ2H+t+lKX9sm2Hoi6O5COMhQPY+us9YAwAO+CKba7YRa7TmUoW2mpUqBeBBzKS8SHHJpphri2gBd8GjRUS0sFpypD7V0e6MjyuOL4aPUl5LmoHj2oK/ny15oIsWw1HfjSKlmiISax+4GP4s2+a1nq+Gtl+UfSYJTFG08iLuD/1uHIvGgnNSfvRz3NiUtyytmLpw5c7o1vjoOtIWRRKEbZ3Wt4lBH3gkha8NCvALI2nmUwSt0HYvpvA5tol88bCkOUhvfKxbmEskzQf0Ws6wpJvLboKdJY2dWdYjJ2pYf5vjY3XO3y9YnNP4MM4UNVdupfCDJxysj7h+k3RNaa5nNbQ90zE/ac6btv/bIsua7nQKn7PofMNwHmhjnWvb9l3UduZd52E4T+gXOGdNsr1FdaWfebRG6/Y0c6Ss/TRNXzt3dHTk/nxbBeCyj6lF9hHHrWPfg87UCcWBAw/qclPKiUTO3OUaaNdqM0tSL1rhJHLfkXo+COs5qJl9BhW0bVVjkyt2vci/b9esDwcN9MeDcFLcqVlbtkP/59K4t1rwHKRXcz/sw3y4aeNDWWPNoEbX6fo4U7f6YOwv7uixzrVybDrsS+rke3sVtW9Qhbaa9WATOHdwOWq1K8eRDrvh/1uO12V7SpwbyPxoNiivLbqheHQQOuSW59cU2ZZLNxmiyLfBlPjQwvzAwNcvspslcfOmGmRbQKzPjOe+jy9boc/rOlauzbBc2+K/gLpC16FOLBP39GDAWAMANeWa43PEHk1Uf9gEzh2uO1imbrhYLGIipoJ3GVFIwdSid0PMHrsAO7TCdtCF02UPBxm1oy2D/hA9XhIN+sM59aJ9IUqVkFcs0PJthnW9E9r9CPODFKykeH2NaqoF0RM9UZsOPSt/T9I93jdv7jEK51zzHv2LHo88Lbc38szDUniMPJ6DRDd/GEduj9lLVEOhY4327WWqCQBqhutzrfVwXrRDU9WXKnMAd2W+kBLlp0mTu6hOuJRfMRAzoWt6gbUXLrD2JH1+lWDq52kpZkO5qhdhvQV/b6Ld74UTfNc3MIqE69WMdpYnJ3VHbufZzmsPyxnsPbLPSIyu2h7PVGAf02PT2SkbsFUPo/CI8mUn+YYy/X6a3Hx1yRHWlvlRo9M5q13PK2eTS+KHuB8J11n6o/riKFd6Vtud3twz754H+t0PWOyvwZy/T+edDizWe18Q5KbHiC3L89JR+P9rGeeOPtKksabKccZFu0rT9nEMp9YPNw2vR9tkX6AonWJRG5ydqv92Q+swT079Vsy67KxlP3IYlnPkue9tz6mX01PzOtO6iQIJbsxb2x0dHbk/blWYAzitsevA6XrOWRtH25HOYpL/Mso/WsSGcNHkaduyHeyKu49lFmn3u2Fd6gC9OrWIXHQshe/dCj9bRO7ajuMDSJbrLuJR5Ly5t9uWyrBpqc2jR6J9vdERifObGdvkQNx+FHw75XV0pVl0MtRNVt83CO2oF9pUkj9eDd87KGh8GIjbgnc34/Vsif25VVfM84RXkV8vEDt5zQ+EtEIR+5bqs9dQISRtvu7VBtVJW+zkMXc51VrLcB1RxD4i5KKtNhd8K7TTsvWd3XA8nHeU8f1bBfexVYt1utsAv5tFa0mtG/mQA7jKCGCTQcNkojT7+HWk0EcMDR1XZ2aBqH+LIi9M7sJUvcOvOo31jOXWutMIx36JkwedBFy0OBC5HPXUsbAg3wltf0/sRJjbjIaa7qPnxL1I4Cz1r9ewEdpTkfav/XQlQ73bjDiL6iTPpKBuO8pnqQ+XnvKYt/jcb2gbpqUnZikHZGruMQz98VDsRFa0p8ZEWzdU9kJbdS2CYUvS33wo4+mSILSHLHORDakuknPbgohSZfldIRA7Qn4VT7f4Ntaoj3y0YfWjc7zNmtrVIKO/HIZ+fFRAWUzFD1tzOJM17ChHXdiIDi1iDpt3TbExNeYfzqx98vaDttzWnaL/5306cq3gdaIt7cAHjaRMG8z0REoV2mp2D+h2BPDsoOjTjobRwmxTku94VvkoSkuy3/nKOogXVb+2dv3eFXejETfF3Tt3kSBp426ja5HAHcl2V7BTsu0PKvR/efrddg0nD2naYsvxa8jqZwJpJqa+brMkv2BrTHStn245VtfTLGWwiyrzxrYt2AWPTdt5GmC7wfXXy1hXTcy1bBph7vI8I+vYVHT0d1I9dqXYzQhN2rdneTwIpo5eijYKHLGN6cOFteKqpH9KOSixXLailpvgg3fFom/1IQLYJwE4EL8E4CyT76rKGGRc0LqYNsHWovfAUSe35IHdt8ROeoBdceOxtazib1VlTmP3myX7siYKCGlspVODa/BJ0C4K08cEg5L9l410Pa48fp1lfO9WOGbseuAHbNys7UpzaYudBXWvwXWYVdwcNLCOtmvWN7P48LKCQaq+gbjrqN+IC7ar4jtdF4DnrdkHjswFe9KMVI1l+KhM82EEYLsCsIi7kTd5HX4VE5xuzSasbbGTw8e1CZTpXbyqcg3mXWBWbWct8UP8LWTQKkEI80EMtd0/XV/Adg3bsd3AhbnphDpw0Df40MZZbLPqsTtNfsuqsTFH2pXmYivCPmho/THW1G+csdlnypxTVz0/NfHFZdyUbVUwfgVSHwG4qjpcpIvYzJ1c5z0AknxuJt+KAOyGAOyScLnlSBmzDMj7ngk2NlIS9By7Jp8eBetYqP8qJ/uDDP2i5bhfKXJBkGfCtin1IU3kguuLfdNo0Z40D98W5l3J54urvHnR8dAW424guvD0g63NDJsoYGa5OUz92RO96jZnKHKcaTt2HVnWmlslz6mrFugGDvuNsusmT7oCV3GlvD5tYOfyWi5T30MAti8Am0y+XFqk9hwoo6t3Y20PJvs1cnS+iTN5ReAtx/qnD1Gs+xWU07SP1SkNxLbn15pn4n3QQAHD9FHFKgWfvOl5qip72hsTrkXYLzlczp7YWQg28bF8W3XXVAG4nXOsaTWorkxTv7mEy3nbRap/usFlAXhQgX3VbRwaODJnPrJ8dGvqcwObvhUB2L4A7OojE3kNrCyxzuW7sbZJ8zimL47Ox+i8JfErCrgt6UXrnoP2XsWELU/erjqkgWjVYLKU95Hmuk4GTSeJi46Wo/7B1RtyacW2A3Ev6m2RX3Bh4y+bImanYX1/32LdNRHGmuLHGR/buqp2HVQsKCIA51/n+iYAV1HeowKOOo79ST43W6V7IACfbMBAuudQWUYVlnErw0DbHx/L4+PQ43bXsp/LWbdZ6qwKu3GZnfAwpewN+dZTijQjcVMAvlbBd/Zz+IiLNZkwJNlK3+Hytyz4txWBtONRleQZz7tSroDdzmBXlx0cHxfV8/Wa2XST+n5Xmpnz3OZYk3dOt041ekHadVO0RnNpjnSN5puw5+AcxjdGNb62AeOh/5ykCpxwCEU71ixCpjr+tRotum2IwB1H7cZ18thRmQJhO0P/2GACckf/MhX5l8R/zie8fsXx8tt4OkZ9Y8DQ7oUvuJzj82X217Q349T/XKJpK6PboEXgeoIdQrKt5L2J1GascZ6s4u+QKstEWQFtNyv87rpwo8ZjhfrybWlWWp7agQBcPmU7gE1JL25Fg/Jhzeo7rwg8wNEZMRLzu/udEut8PYMt7XhW/0VjKiq1xf/HiJYSbMV1ceqiY+eBYsljj+dLKmNbsj2p5OpcpSmiYBOiMpdksdB9KG4/5eEKK46dB+yTVvzVtdgZcVNQ3HP8u7jZ5DfXa2Trun6r0+acw6b1OwTgeg8wOhhnifK6UFND12vK8whsdLcLO8vO1ZwDTNG0Jb3gsMMEbK6dmdqaz8LhksTfoHDdVrpiL3rP5rmg2HHQ9AZWp0S7TIvLEfZ7GRcYrtiHbT9YB+JER70BehPXEktgcXxYYqxxkizirwbkjGrkA01x2W8MMenasyb5A5q0z682oK5qGf2OAFxfOpJt85aNmjt97cDLOSexPjk6V8SnPEJYUEL5uhnee1Vg0SLYdDHnK0kRka6nCrlo2Xd06QZeYOrD2g7Y5TQj4ZFU2wsZEz/eqvkCMIiZh5CCJB0rlscaooDdIq34q+tL158wHdGc1H0D1uURyxbmUZtSj5R+jQMB2I0J+NDyd2SNWFXH22tA3asY2c/x+XUh+sD2orNqLma0H+p4fr2YTGy0L/maBmIpYaHj8mRW6z1Y8Frf0M5ZlPtBnrlGp4Q+1S7hOppMnJ82nRutSH2jgJOif3kiKHmsWYqxNxOb6wop2Vwhrfir7exDesERTUrdFzjXcm0trP3RxpPfLuyVBBlBAC6fMh77yCpULjeo/tdyDDQtyRZVDceY7qx7uoTFSdp+4nq02WGFZc7zaLmPaSCSHnt2ffO3uLydKmqYRC+3hCjgLH2zykVWnlRIRXI2w3uvY1aF2Ebf0C7qGAXclvgbfX1MJpGVhHHSNOq87hFnw5I+k4cs4q8Pa0xu5lRnS1DtuH8u5zkibYQbcx6BAFxNZxvOHDYJMk7GiyiD64P8Ws76DTDjzDZvOqgUSZZFhI+PG5eZY8w0DUTXw3o9n2DrLgsDcYvnYWjnI8Mxgc3g/PAdrvqyoAbX4DumqWvq2PfjbpT1hWjBNGNNN2EdpD93LLcNFE9a8Vf9iS8BRowpzK2aXI95+2nWtKNQMb4JwHWYcOnE8dzMYXtgLmPC7zM7kk/03hQoo98WfUc+S8TZDZoxcQJhMhnzMZonrryuR/92ZfGNlSs5ryMQHgMDM1oZbcfHhZ8PEWYjMbuB1ZZ6PQGQdD0bdNlU42QrRf1dMWyfgCquhLTirwpKPaoLCsTljfSiDQ+nj6HD5dVxP29O+yXP+3yjbijc41l5EWHiWZVsqR/2pLmPemzkmEB2ws8OMblCKfox33aN6upwjj2OSi7DZTG7A6wRtTue1HNS+oe+4+VfibGf/sx1mOQ8X5F6pxTC5xdD1hsHroupex4vLnRu1DX43LrUJy0C0b/F1eFsyqidsD6zjjUX8celk0X8dd0XrM3M5UgBcSdnqB/razLxoE+0JV9Qzrq4/ySkr/NKuxwdHZV+5KCnRc54NAV11AcZ66YrzWZgYE/RMXC8nIFD9RwY1nGvaPeX4VgVSMOBYVv7kjtqK+Yath0v+1LGvtareVuW4TfKHiuKHPeKZJV5XeVjcVo/V/c5ZdJcus26JJedbVro/4vagnGmmrlPdBwIkdnoGeXNS3qYkbEfCWLGv90c2kjkBzo1ssHMgU1VaKtZD3IA14fVjAvv2YivJpLnMb6g5pNPFxgWeO6sbUeuqXSY+hQfhIOkjc5cT/+wkrHdTNuSmyX147CEvgX+z43qkJs1bi6tPnHk8LzGh7HmcsPmDXUgTeSvjhHnhKhsAN/nehdyzvl0/Nyu0byultkHEIDrQ9ZNOHaoslubHhUxyYXbmN4JHBVYpnbG9wc0YypMN4PzYROhpQRbddmntmNsuL+gr5leE5vB1XOsLJL7qWKnGBm2ufqZrsfX3UqY113BNFLZwFLMumPeWGMakMIcvHjSiL/apueEQAmAuoz/efen0nFgm6p0FwTgetCV7ILWVaptwuWc9Q7pFlUmA9CIqmuMcNAR9x8ZuuixMLBuWHYT/9jGNzpNYPCZawWXic0D3aOJUcBx0b9DIboxDaYCuskYmvRUDuQjjfirou8ZQfwFqBPan/Pu5xGI2b4wUAIIwPUga8TV7CYMTSZPPbTE3chQlxYqp0tulyIgQi09pmKoy9E87YS+3ne47HGL5KSNQPW1UQljEpRnx2WPk0WAYFzOHGJoaGOBh9ebFP27gUnkGmtGCX5kKGYiIlHAxZBW/D0nbBAGUEf6Fsa9rnCTzkkQgOuxoMs62R5SbbfIK4afpwoTMVkMuhZRieCQbdJgsiBYEndzRi0lXO/I4faIy8mbJsL3smGfp8+4h0mb7Dlo322ashSaFAUcN/4MmTenXuy3Sh5rOkKKLtukEX913YT4C1BvepI/wGWL9YB7IAD7z5LBZ0j/YK8+lqi+xMl5VlFPF1p7Dl4HpMdkwtByuD/5nBdyUdnT3vzqGy7yiMxyD5MblpdLKNco4/vP0pSlMBQz4TMQ/0S5ONGa6N/8Y02aOcGO4VjDEyf2SCP+alvm3SgKAPxgzcKafCDcuHcKBGD/MZn4kKvp7kmnKW2cmnX7LENQG2V8v8vipIuYikYuioZBTB9XOxo63A5did/RPs0CzvQpibjvhmrI6sNGUk56kxsFXweY04Qo4G6Mj09KkwPJdZhW2DXdDK7LPNwKacXfZaoKoDGoX84b7a9rgW3WBO6AAFwcUX7Y6aNVwHd0DDoyAvDddZJngh9QhbET8yyMpBzBYWTwGdJ9ZKtfkz7l4mZwcTcxLjveDuuWyn65pP5fR645Uo6uwRykrMjHrAuLNuNuaQwN54yBR21ky082mYuW/AhjTTWkEX81EhDxF+CYg/FxNHX0anytNkTgjrApnDMgABeHRqgMZg7bwobJ5Brx1/4i/TTVZ01wKHNyuWdwPaSCSE8dNoNL2mW873D96/jQXvCaRmSNMvaVoedt2XSyRmSOSrTvvRKuB8y5XJLNVTVPaTvQB3wmiFmPDDOONSPGmtJJI/7q3PwSVQVwx/pgmrqnRNF52lrOc6g2tonpVA8CcHG0LS1y4jhr2IFh/iTVFETB+QNjVie/I+U+amnSF7aER1jS0hf/N4PrFnB9ZWE7qs1E0G8Lj+u7YsftjJ9x+WacEkj8Bodg15ePDNsocPzayP2bn4uWxw2T8SnpZi0sntMm1duycCMEoIh5jI9zgbzj4iq+unoQgIvjkTl/sy0WmEysb9A01h13QPXNXVRlEfEOpfxHy0yivlXsHwgicNELOVdEQ183f2vH+KWRmN1o6QubwfmIyc24S1LuzTjT1FSbLCRKo465gAMh+tfGWNO1XIdZn1BhrDEjSfxVv3yGfgAwdy3YVHoWfMKWEDxXKQjAxU6KXHRARADbXYCW2d6+oBPKrJFZeXMLmTDM0e+KSOlSR0wnCS4s5JLEgaHD9V5UTsu+5XqE4sm68YaNx/xMuJpjIbEp3JQrw5ePDPt/4KGfJPo3/1id5yapyWdd3EPAVdKIv+dYMwLMpenzjTULvmHA2qA6EICLo+hJSEAVW2eU47M4sdt2nzXabLmiSaa29zDHde4KwkOaOt7xdCFna1ObKiamSzGLun6Oc9c5F2hdF/lZ5gp74aK/CvLY5Wroj7s0eaGY+r2LDl5LENM38vrJppCUduFSBf6AKOB040I3xTiA+Auw2Pc1GRubwmkdblOX1YAA7K9zMBVHhjTNQq7n+Gyb6jNKj1B1brG8j/Gr8HAgPM5SRB1XuZCLW9jqhGfH4fpejemDOzknbCPDa3cprzOL/PhFf1V5rUc55yft8Jr3wz7AmGyfvpjdKO862B5FPSXRJLoxfr1vYazpWy4TIP4C2FrvNh0bIrBJ0BhYAAG4GIISvoMJjn1IAWGOCjy+ib95FrTzFh0agbY/NcFu06UmmObzW6rYnuOux+XN34qOXDYR9Nmgpzxa4p/4G2FDeGuHC4r90Cf3hCemXGgjl54CCCQ++vcSzZyKlYL7sunNYzaHnD8uDCSd+HtIdQHEcj9VcMtn5N2/pxvO06BMjo6OSj9yoAZylPGogtUSyjIwqIsjLD5xUXBkeBTpvAYOt3O0wVCWsunC3KW7p90c7Z50HITt1wu/J5Bm3rzpGdZft6Ly7saUyeU7/3G2PLD4PfsGbblfl2mTQ2PDLJ0E2513bDnmk3alOH+s594O22RJmhfFE1iYM7TCcc2k/tuO1MO2xf6adWwb1MSWugn9jLGm3HFmkNBnk/yqa+MAc+Jmrd9N1rk9x8obeORHbJd11cL8rOuoDWa2syq01cxaLAJwIWwJAnBTJl3Rse3YwFjWAmDfoJ5cnGQWKTrETdgjMaIr9RaH2znqqGw6JS1sy7Zjm5Mr08neUg1s2cVFSjtm3hF3c8rFSLmgAl+8H/qaTbktDgdSPwJLc4aeYT1vOT4WHRiMwVnroi4C8KCksabrqZhQ9jizyK7Sir9QLr7oGS74E9cE4FZJomqRfqSIsm5J/oCpjoM2mNnOEICbKQB3ZH50xG5JnboJEVguTbrKmNS7JAC3Q9Fg38D2XBZ/qhAd0orDdYlU2xY/osa2PF1UBiX6/pb4I+hXPUb0Cm5zk0n3tridoibvQqIocXhV/L5RF1iaM/gcBRxnWya5CHsN9IFBwiLe9lhjYmu+17ON603zRAjibzX4oGe4IL65FlDQihlDAo/8SFFlzRtMZXITtmgbzDyH90EAvgcfnJtOaKzamU5L/O7rVTOiuVLVUZtquGOw64T2fV6yC5Fq95fF/fw+QznOj+pKnsJocJ71J3vhcT0ss08bdVwxnLBpnsG1Eu09zoe7vPnbSkLd20Troi/ZBfEg9K+MRWa0wzo8O1WXJn5u6Ph1rhleX1F13p6zYDoM/e81ub05YlNyZ0bjusl4qZ9ZrrAt43wWm7+l42KJdRiNuyZjTUeau5mZXn/SE3d7Jc6tAIqaD82b55jSmekz0fkfifk+uI3mEN/NMXeLcpWTi7xgmiAAL7oLrBP2GynPcXrGIUSimI/OEuIZ1bieOuHE/WbC+x6ZWvS2c9SjCg19j+qnJ/E3cVxpw85MPV8Re5vZFcmOYf/qlrhIWYpZMLks8LQT7LaITY0ui1lEdJUCkEusSrpIh7MzCxET+qGfGHpSN9rPLkj2jUXLJLrxH7XLVugjrno27pmiPmXFoH264dygivFqPaGPjATSjDXdhHq0zYbhWLPS0LGmJ+luznQEsQX8ZdOx8gxpEitzt07YtqwTiqQBKSBceqTbFkGOckA8A6lvCojNgm38IFwEBx63f5p8aa4e2x7UvakP75ZUvri2bztcr3GPNW9VVF8uPuJlZdokdlJAHBTsD7RtVsXvG5qdEuqpqLGw56CdB5bnhqb+vIrHzttSTGqKrHXge2qCzYra1XRu7utYY7IGaRvW066wAZwPc2HW3m4fPvmRoteKSxbqs+eIDWYuhw8pIE7igwEaQxFCwEiOI4H0jt8DcnzHbuhxHendyzPiZwTXUjiADRwWfUzr9WJJYtOiJzuG4m50WFzaCqXIx5ovF1DeJtApaMGtdqrR8o+GfuyS+B3VqI8o+xidpm2rEXj74n76oyr8+ZKULzitJFzHSCCNXXdjXr9S4Hebnnu1IW3TCf1NYPhZl5+2AAC/2JH8T26ui/+beboLEcBEAMMd1DkCuC12oqkGoVNu19wWVsXP6LMoAs3VgdN0g6d2heVyeRISNy7uFvzdphv0+Lwhqa0ohlVLfb0n9c9Lp3a2Lf7O/3bFjbRhQQFzwy1xP7onyU+1C/K/dYsA7lbs05s01lS14WUdNhz2ARM9g7U3EcC2/EhZc8a8G/oelOiTiAAGaDCjml+bjWgqXSztSP0jZjR6TiPp+p4KJlvi5g7PppE8KwXXV9zmby7bQJkb8tiqm7awmcYli3Y1rHldRXnlznl6rVGEXR3FlY0c/rysiMO4fNtNmMvYYr0AO8iCyXjWFp44yVJXdfVTAFA++lRwno04o03heDrBMgjAzSOgCmK5Yfg5XxYQNnb91UniVkPs4TAcwFQIviT+PYrcdbCthob9pVtgmeIeSe473r7tGNsto+ymIvOKgI2UOesNGte1rs6Jn0JwtJCpm7gyMvQzWh+rJdX7SgH+q2ksJYw1OyWUwXQ8Y6zBTwFANZwTOyIwWOSeBlzjWk7Dm2eI0wOjjR26wR3uN/zcDY+usR/acZ4dVJfCxdulhtjFKPQlenTHx3nxJ6pEy3tN3BIyLxvYX5R/sIjr8FUgcKHc2jeGBmNgJCiMGj7mXLCw4Nb0CHqTqik7uQ/Dox36hIviR0qiaCFTt7baELMbdCtS/I3VuOjfyI4g31jTL8medazYMZh7BQ0Yaw7DMf8RyX+zPPJTeYUbgCKJ9J2R5b49rfO0w+N06EeIRDXzTcuSL5JX22MrPA/YoAE5gMsk2oTJ5RzAXaw+FtM8RD3HypSGvLl5jqTZUQJR2oBe2EYu5ws+cKytWuJOru2O+JmvMWkcaJc89pm056aH/b6IsaFtwX80PUJC+/FqOK7tSnP2hLDlM/LiYi7gpNy/gYXv6DWgn3YcGmtM1z++PbWWx6dsWvRVrBmLwXU9w4e1d1ByGVsJ7RZ45EeqKGtgwR+tVmCDmecoPuQARgAuht2CJ31tybdhDNgdhI6k2GjQQYF2n3ehvC/cEZ3tm0HYzzbFLWHYtYWnK5vB+br527Zji919Mbsx4Zv/KGrM7Vjo45sCs3Ua3aTbFrc2mqnCtwQFzpVN56VF+oBuCeNh1nWJjwJw3Bi5zVjjxDgzyGD7iMDV44ue4fLauyrBdVMQgIsYk6vWWxCAEYALceyDkjp10rEtYHsQKtqZFikAtwwn09iUmRgRhP6hF7Zr2YKESxP5QKq/iRUXIeby7uFtcW9i3JNmLC6LtFeXJ8d1ohX2kUgcjm7W7Ut5vriKm6dBwXNl156g2i/BR2b1e74JwG0H/c2quBc9VvU4MyhoPEEEdme+xNrbDREzEATgPOR9+rioJ1oRgBGAC5ucVDk5iI5dxt1CFjAtx8qUVZjMG6W6iulYmVREgsRWQWKEa6LmfsXX0BU/n5bYcrCNWzWxSdtjb1Y7yvv47oH4kQ/XddErCMe1nhT3JEfZ42ZQ8Fw5yGGztumW5HOyrkt8E4B7jo41Jv3Rp7HG1hNeXYv+qidQld9AAHZLxEQArkZrKfIGOgIwAnBhk2Cb5Hl0H+zW64GDjtLmYsmHwbjOQsSq2BWDXYoQXK34GuL6u6siWtLit1th2bYa4DvKWDTnnRxzo7cYlkIbtyUGly1IBSXMC01t17bf2i/pu7KuS3wSgJPGmipv/JuONb48IWEzxVfXos/yLZeyq/iiZ7gsCFY5bzwQBOC8Y0veFJS7Jdlg5jm8DwLwSXxwIRw6/h0IdYsxeaygDrvk9uV4J+88bAv5gG0zkuNd0nXX+GWxs9PtRcfsrqpr6MT09x1xd8fwuF3tD8OyV8UVw8+t0NXv4ELOcaXDQr0QdkI//Gjol/PSlvql7DCdR6xbLENXFt/AG+UYd5rGUsJYU2U9XmasyTTPOmdpbdplbAGoxbq/Sg7DuVQen8Q8NwcIwP46hryLQ7DHtZpcR0/yiUe6UCAfcLGT+DMWFl0uCQ6mi8glyR+hG7cQvOKwHVxMsJHDCss2FDPh3EZ7Mjm+e6HepSoLa5+10B+Pcp7rbM3qZhgeWWlbtNc4MXkD87VSjzsVjzV7huugoKFjjdYVIjDUiRFV4L1PumDBF5GC0oB7qAJvuZHjs6epvrmYCuN1uhO4HE6OTetCJ9c9IVdYUUTC0HU5zhUqOdpp6Mg1XTFc+Hdz2JnerFiKmVTuONr+3YTFq7brwFPbztOedZ0ca1/Pc1NtU8yFEkjXRmfCPpdnzKwbG4bXpYJjP+d3B0L0rw2Sbsp1HBhrTJ84Ww99axP91bmw3fI+rRfNRS5ItTcCoLmMqALvGYa+OM8NpU2p/okU/yAHcGEMCi5LIPXZCMoVTOu0VYEtFWn3NjaFYyf64smzk2rPsWvZLdmPdcXPjU7y5oZ1+TjwpN+V3dd6kj9PGql5ihei8oyZLsxxXPDpNvLzDqTc/OhZ+6cvN+jqPta47hOPCrSrjuTPv8n4Uv64XmcGntXHvPIGHvkR18q6Jfl9eqcgG8w8hycHMBTJMMdn28LjtosWR1nRO+p1u/sdRZ7ldebYWLEsi3lk3yOOXYtJPj+1L9MbDXHpH/oO+6egxvbcElIWLFoo5olI10nxJtVYKDoHuJCzb9cN0xyt6znrMYhpox1MNbXPYKypL1Ek8J4lW7ERUQwAzV7P5k1BiR/KAAJwsQOsy98R0ER3YSKKDWtaF+qI8+TKIx9wOawZfq7toL2Z3Egx2QwubvO3vrj7WNnFBtgzm8EtnhznGe+7grheNENBYLThS9s5bDVOPL4sPKqOH2asidC+gAgMYMY1qsC5eS4icAYQgIvj5gLjtL3gMOUsTTR3EpOVKzWuj54QeeY6Q6lHfk/T6CyTzcN83PxNr7HbEB8c0K3n9o+8m8JtChvAFo1p1Gtdbd70JvK6YR0GMf3nEubJWDNznU0fa2yLwPuMMdBgEB7z+6O8OcXV/7BBZQoQgItjtMAwbZLnDhQ5Wu923B2DNq775jrLki8ichVbKxwT0dLFSbqpeNLN2M/jNn8bOtrGTYpWukiXnouONWs5Ph89lcEipTiGwsY00/SlvCjglYSxhehf++Op7/DEyW0RuG9pHZVnQ0wAX+iNjxMzB08A5WcU+qM86BqP4LMEEICLXQhszByjAr4jz0CNMHcbkwlLE5y9jTty5AMulh3D/u8ae2J2QyWLYLgUc+2XHW3fpHyFwzkTUVcOk0VlF3+xEK3PPJGMbSE6wkV/XGdMo4AvZrTrpZg5DNG/6ceaFU/HGpM2NnmCqK7z/GVBBAYAN9aCefchWhXSnsVTxc5zOegJu2bOkmenXhaCt9k0qL+2w21sm66wU7DLHEg9fKOpnaW9mRW387Wr9tmzdO1V0DFsz57L0yYHriXPuH8UTo6hGJYctvegovFg39BOg5Tnj9tBvOhIoKzrkoHDtps0/rq8oG4b2pirkWJHFdnVVs6xJToOhBQb6Bl+rXNrKfPlHFt902XyXOfA1vysCm0160EEsP9czblQgdsLoywMpVmPevYlX3QA+YCLZc/Afl3EdDO48yltMG7zN1cfEY6LhBuJ2xGHplHdPJobT96nMsgH7I4vbgKmT1ekyQXclnhh8jLVb6W+R2InQrQoRobzGrUdghNuYzsSuEuVAoABaxbWN9vMdeeDAOw/eTpH0qPFTaFt4CCuNLCe2IneXeoiOphuBpdmEefj5m9diX/SwAdxw6SMjE3J/eSChYkxwod9RiV9xif6YnbDIpDkm/PrCd87wiStjDU+zHlNykg6vPlz/WVL59piLAeAHL4oz/qWvS8WgABcj8VGns7BhjvZJ38jcTsSokiIPHOTmxnf7/KGOEVsBufr5m/rCW3ogx8yjeomCjgetdmNHJ9vC2mgXJrH1ZlDKSYKuJ3g9zdKuLZHatJGSWsBH8aavuFYsy4wry4RgQGg6rlDXt1B5wkDQQS+A98E4EdosrnkiQILhDxNWUXwjQbXlS5U8+5Ev4UjrpzrDpetiLQBcZu/udqfA4mPyDIVVquYwJlEdXccHJtcK09P8t28WBK38y03aVytO5fEfhRwnM/vl1Sv7Rq0TdI6oO+RjfYN27Dp66BFdWlTBGasAQCT+dG5nOfoCAEPd+LZJnAkCZ9PS/IlyW5yp2hnrKv9Csroot1vYXNO0ZNiNk2riq7YTfjv4+ZvSf3ep0j6Tk38RCDubfCl9nsg5W2UASmm1pJtsyQX7NfFcSpug6skuy/LPw7E/03gBjXyD21DG9v22IcUbVem8zHm/nZ9YZ1B3ynXj/g45+sW7H8atQkcAnB9yCvItRvqHLPuMlmFcOai3bcSRLU0R9cRQac3c/g4MPZq2N9NRK2tjOKjq4uRJKFx4KGNmvqLtkftUpWNLUn+HdtduBHSneOP67ToqrovBxX3szw3K4IMY16Zdeq7ANxOKO9uQ8Qk18aaI8fsqiP5bzQiApvP2RGAEYBt+pHA0+vZtOB/uhltMPM8FAEYAdilSZyPUQmuLUaqqiNX7b4j+UWHqqMYe1J+xF7Vg+J+Da8pLqJ308NJUNINva6HNto1bE+X+mPg8Niad2LswhxgUJM5XJZ6X3XEfsvyhT3JH6GZNHcLKrZZn+bajDW3j01Hym8ytx6UVC5E4Or8YJ2pu77TCa9x+ijDt9bxqa9tKUYEHtgaFxCAEYB9cKBNfgw06ySxzcB4F6s5bW5fqo0860k9BOAsNrLpyTW1DW1qVlA5EL+E8LbUQ8CfxTT678ChawjEbWE171MZPQf9mG9k9VsdR+w3cLR+5s3BeuKOwOqzAJzUFgfiL6ZjjQtPQrg8ztgUgXelufuB9NAzGqXvLEk1N9d8TQOYtJbIO9edF4A2sOVbfRCATwrUibybGTXpjqw6kPWMdTvCxO5CN3YZ5lyA8DiYnUl5Wq56ck3a3/JuBteNWWBcdvS6k/zSFU9t1HQzuJawg3hali3YXlDxuNwkX2zq43xGr7mfwz5bEr/52xXcgNFY6dMYmQYTG2t5LoyUgfqrc5bWQ1FUJJtCQxPXaCPHyuPTWmJZ8m2C3Qp9T6exFtmACOCmNW7e0PheQ+qpJ9nuUleJ63dGbWxCtOqQHfjWB9pSv/QPEV3J9zRDXN9xcdGRZkNPnxdLpmljXLHbQNxPrZD3qYwqo+DqMIfLMrdYdahsgaNj1rzx2edNel3JqZtm3tb2eKwxtTEXxhofxhkbUXhNjgTuCRHASWN/nepjUIF/7dRc61my7HuIAK4ZTRtU1nJ+fl3qL5qr011J+V69w3TB02ssi+huXB42HbK7+z1r6ywLd98ienbE7C7vxbAPBJbPWzRJglDf0XKnZU/MIh7b0rwURabkfSqjJW49pu7bHO58hnGz31AbHUm+KOBFbHhw7a7Mc1YT+lZf/H7qbWToB9tCFHBa/3VO7DzBEEUCt6lWqCnBAh/F3Cnf+jDvmN/YpxBIAVHPibWNVBB17gybGa5vzdNJcNkTqR0Li9ltR+zOtxsgdRYcTNMGdBOEAhcfE056tFnx+ZHcvNewIpCWC5LvRkFH/MkV7tq4m3b8cPUmVFnYFmubLKgX4U/rkErjSkF1A7f7nE0ReFea/Eg21JXOgr4D+elJvoCHqH0aJwIjANcTjQAasfibS1fS392/xIIiE3nFcl08kw84G1ly1l32dNJxJUdfn4fa6I6D19lNmICYRs+6hqnwtSRECGVZmOd9KmNViISz5XPmtc9aw+tqZHl+dRnzszbWjCwsql2gbzjWBOKfEFmVeBGJwDuWrqEpeTnvF2gKwYL5PNjhguQP1OtIw24+IQCz+IubIPZqVi9ZhO0dFmhGdpc3XYYKDqsVX4dPdwHT1tXI4/48FLtR+K5GNjUh+jfyE6aLxXWBtNh4KkNvyLUdXDy5ysWU7/P1ZpxtbPk0rctLVKc1P7pRo2s19YG+RQFXKV5Ec/++hXM1RQQ2ub62gI+cpQpK8T/MqbLQgE3gggY3b0/yJ8ju1qQudFKxL35uSOCb3duwu6DiuvXFpg+kGX7Qhk25vLFNV5I35qrb4se0/ar0zYG4vzmP6bjnwqZVPm9W0hX3NwHrOThGDCS/T6/yySHXN+k1GWvq9Chs28O5QiD+boq1ZWmepnZY5ydQ0DOSx/66bAK3X9G8JnB0Xlr1HKzwOTybwIELosnQwmDe9bweojvKaSZz+liGPs7k0p2koIF2V3U+YB8WQKspy3lJ/H+cs2/pPBoVOXLw+pIisur2eHOedBarAmmx8VRGR6oV2E57MsdIG52+jFnewYYj52gKSVHqfalXJNUox/yni7lkZlnsRQJv0waNwHS91fbg2tpC5HaZ60SeBEoLEcCNcKx5I4B8jgTW698VPyN/b3VTD+1eB7wDcT/ybJFPcT3yoOO5TZuwXVM/tiR+Ri3npSvmkUFV2XRgUN59B+q650HfCRyuvyQ2U9bhqsN2UGXZ8kQBb1dcpybzHHHYfzHWVD/WBOJ/RKStSOA6PYmKnmHX3gOPfU8Z423ceD+Q+rIrRAAna7GeCcD7OExjsejAQifoeXbddRB/xeOBcUncf7Rz4OHgmNauD6ReedS6kv+RQh8XAnWdqGVJYeLKgtDUBn1dcM4eRfqTuEWgyzfk0o5zLmxw2nN0fheI++mibM7PWo76gF2pL6ZjTc+j/uAaiMB2x+O66hmm9u5DfWxVWPaeNFMAzrO2QAB2VABugmhZFLZE4Kofzc9yvb7m/LVh9648Jm1jAljkxG/XgzqcJW0kbB030cjjwzYdvJ5Amhn9ErFp2JZVRYX2PF6Yty3MAfYLHCvj+oKrN7PSzqtcmWNsOjxXHoif0fW+CBdpxpo6p9cxHWuqiAJelfrkRDUdM129iValvwtq2jcDqa8AvC9uCsD7Um9saV4IwAjAdIgZx+Gy413NcJ1b4rb42/bc7m2kICly8e+b/0grqNdVNMxzQ6Ht6SKgLfUlz2ZwVdi46WLWFWw8lVFU5EjSItA1Edg38TfJ31R9g6wrfkYF+iJcNH2saYs/Tz+ajjOu3vTvCiJwWmGwiXqGqX0Ejl9Xp+K+mrReqju2/A4CcMUCsOlCcVPAZNGStm5dEk/bku2uqg+DaSD+3/joiJ2bDkXYmi9R71nSmXRr7r9cEq2K7tt1v0svOcajKurGNA+1Swtz00i4oudVaUQPtRUXohSXxD/xVxLGEBd8ZBZR5MCBujUdj8oeowPxN0VS1aJbFbZm6qNdFsRsiTE+BO7YWns0RQDuST0F4Lh+XAZJekgTWBUEYO8F4CWpz8K/atpiL0m2CwuyVsYB5ED8eZRmtSZ2b8MJF5GfLovNdCuquyCl2FBlGV1fxHU9vY4mjF95ctOWvSAyHTddy2FrY/y33aeyjOEDqSZasZVBnHExtZTrN5uyiESbnpW3yrLvCmONT2ONaTldT+HRFXsisM8bHNcpkMEGpjfWA0fbdjXF/N6FNUYgzSBvKkoE4IoF4DwN2BKYt5CxmaD/IJwglVnX7XAifZCxI/tkD9s1svttcevxr0DMog67Jdr3tlSfJsM1VsXt6B2bYlcTIoDzLMrLtPu21OexVVtPAtms+03Dei2r/Zck/c0nF/dKSBNE0XagnGnr2IWyms6hy/TrjDV2xpqynuRoiXvpeWzSFUTgnvgRie6az583/vfCI5g5ih4f2uH3LIXfv51xTuXCfLXOOd9t+n4E4AoF4K40905hGYOxzd0So8VPt6A6b4Xnziom+hgdWTe7t5EP2OagFeQUnjYLWhC0My4sd6XeufvyCnGuiW89ad7jjkX0wWnholOC78obNeva+GNjIW5TgM87QS9qzrEk/qeWaqe0XxfGklXxQ+jK23+2HKnLpow1Hcf83aJxJq9I7YOoY1ME9i34Ici55h7UrI+uil39IYvdDFIeBwV8f9Gk0Uj2pTnaWJ45PAJwyQJwEA4SA4udfVPKuTPko6CyXZCT3Q3rfclwkG6Hn93M0Xl9mdS2GmD3HUvX1bPQpquWbbyTs+27Bv2wqTnOs/SPpYp9axAeaR4Li+vHUbRDIOVFOdiug0DujJiwOdZshX0o+h5b5c76lEkaoTJwpG1sPAV0YKmP2RrzohvQefpGJ2z3LP3Vtc1xO2G7bIn5nKEKYaWVor9V5dNtz8/2w3EhsDCfKWKsWWKsWTjWrFoaa4oYZ3Yt2lVRLFm83igVoavXGhj64ji/4bOe0bHsR307itxIN6vvnx7v6y4Gtwx9Ti0F4BM5UjIYc+LECZkjmHQqNL698XE49fta+LemEYQDVNEDyig8kiZFecsxdLAtB3MGwqbZ/apF4XLalvbCa0iLLgzWC7g+tbtrc8p2OGPX2vaPGC60o2sdSjPpSroIKq3zB0ouW5WbK5xzwCaK6ld5+uO5GJFvenJYVSTR4YzvzerL8rBr8bqnx5Ss40kR/WYUluH6VNmm6zoaf6O2P224ELo0PjZmxtMyfOBFy3OmrHOGK+OjX7IP0TZ9tKDrc2ldMpzj2xlr/BtrXB5nFtlVWXTEfkTrtI8qyj8l+Y0yfHFav1HVGnh2fIo0Blg8JzWxtSL8yfTa1QU/UbXPydxeVWir2Veq1UUAu3znp+lOSh33vvh9d83VNjzC7idsSfV3VXXxcOCZbbuw6aILpM2Tt9WwPu6C3+uJH9EWgTQvQmQe7YL8YFZb9DEaqMq5hgv9rFegfz+Q8lNsuGyDjDV+jjWB4z7MBUHmwDP/5JPfCOibtZrfDRrqJ2wSCBHAchIdAebQl+MIi2XxJ8LwcKrc56S5kZG+4EJkdi+0F43cGnlg3xtheS9hPrf6exJXqSqAWNT3XXCgHOfCo+9BnQ2nystcoxj/vrPgNcY/gPqwF/rRQ6oCAEqavy03vRIQgCGOfjgwR6LTyMEy7oQdORKsRzSbNwu8Cw5M+vT7e6H9XAht3qWJ6F5o1w+E5WSSfJurKdp2h2oCSDUhXnOkHJG/cy19U3TT6Ywg/JbBxoI5KWMgQL1ABAaAMulLw0Xgeyp2+NNcS/F+W4PDvLxe98vtPCoMQncyChdja3J7Y5HzUk0eq0jUuRb+9K2thhXZ/aI8QZqDtl2R3Y/CSd/m1LXeTKizttydWyvqu3nFgh25fUMhsvFAys/lpddxJSzLCPcT216HsjiX007FffxaQt83IXCsDy/q11n93DDD64vycs7+PaqXvZixZDhT7hs5y5lnDqKcDv9ehfB5KayzTlg31xe07SjhOqJ6z2OLh2F5LsntjWDPSvkblUQ2ctXB+cZsP1vUZovaLss8YdY+p89Z5PXtzZTnSonrkrj6PLTYR9sxc4yzjDWVjjWL2ibLWHNYwry/nXKeelbcZW9mPSAJ64I01zgqseySwRfb6Kdx+cnPzpTFhb6ZNL8aWWivtP0gDadzzDVm23/62oYWbe2aZe0g8Mxn5KUf1tG6VJeXvTKq3AQO/CdaLAShs+yIXbEsmmRPb+KyR7VDybRD2z4b/rS9McwwtOtr4f+5AZWebozP2cFfANSO2TmHzYn7aGq+MRSifF3w71tTbfMoVQIAAACWiQINlmbWlZk3E/dhEzgEYChqgdaSO4Wy+xcs1HRSP31XMFpw2Yz4BrDNdKRUMPX3R2S+IHltxuanDwAAMKc9c0TMi16Zjc4ZzvwEAAAAgGYSBRpETwJnEi4RgBd9KQIwAAAAAAAAAAAAeI4PAjCbwAEAAAAAAAAAAADUFARgAAAAAAAAAAAAgJqCAAwAAAAAAAAAAABQUxCAAQAAAAAAAAAAAGoKAjAAAAAAAAAAAABATUEABgAAAAAAAAAAAKgpCMAAAAAAAAAAAAAANQUBGAAAAAAAAAAAAKCmIAADAAAAAAAAAAAA1BQEYAAAAAAAAAAAAICaggAMAAAAAAAAAAAAUFMQgAEAAAAAAAAAAABqCgIwAAAAAAAAAAAAQE1BAAYAAAAAAAAAAACoKQjAAAAAAAAAAAAAADUFARgAAAAAAAAAAACgpiAAAwAAAAAAAAAAANQUBGAAAAAAAAAAAACAmoIADAAAAAAAAAAAAFBTEIABAAAAAAAAAAAAakrjBeA3tTECAAAAAAAAAAAAqCf3UAWFE4SH0h8fI6oEAAAAAAAAAAAAygABeAGtU/nPcfjy5EcweEbW9z4rsvYhGYpFAfihB0W+8BJtBQAAAAAAAAAAAPMhB3CBBI/f/tl5851/AwAAAAAAAAAAACgaIoCL40j/iQRfjSge/38QvjYcH+eoIgAAAAAAAAAAACgSBOAF/NE/IvKpT+eL2B08c/v/ncdu/37ij1K/AAAAAAAAAAAAUDwIwAl85jeP8+y2H87+2Y2PHP9cf7/I6EWRK/+I+gQAAAAAAAAAAIDyIAdwSlTA/f1Xjn+m5ETv8uTYmHz+8yLj/2vahxNikP7h7W+lDQAAAAAAAAAAACAbRAAbkEEEbo2PRzQSOPxMp/c/nRqKvJzqwyr6ahoKAAAAAAAAAAAAABOIAC6OJXnoTfvyhrd1V7oi558c/+WPfffm+N/d8dGhegAAAAAAAAAAAKBoEICLoSNveNu2fP+HWvKtb5PWKZkc8se+W+T7/1ZH7n3dthxHBwMAAAAAAAAAAAAUBgJwMazL9/4Nkdfcd/crr3+jyHe9tz3+X5dqAgAAAAAAAAAAgCIhB3AO3vl2kc//ztyXltqf/qHj/4USu0YAB//ux0T+3fHvQ5Hz4x+XqEUAAAAAAAAAAAAoCgTgnASPi/SfFemt3Pn39fff+XvnMZHBM7d/P/f0na8Pnxd51ztFPvGr1CkAAAAAAAAAAADYAQHYEr3LIg/cf+vXw+En43P8Dp+XQ2oNAAAAAAAAAAAAigQB2CIHN2/9d2f4yOXuJN/vPH79H4z/eeYqNQYAAAAAAAAAAABFwiZwxbAmH//bh/LF3777lf/nl0V+/Zmd8f/6VBMAAAAAAAAAAAAUCRHAdgjGR2d8aNqH0w89KK0//rZ/f/gfbqy05Macdz8ureHzMhj/b298aNzwcHyMwgMAAAAAAAAAAADACgjA2WnLseB7Vo5F387mB8f/vHn8whvGx8OpzhFEP3Xzt9GLsn7j8yK/8i8meYFVFL42PnbC/wMAAAAAAAAAAAAYgQCcjvb4WBofF7tPSef8kyLB4yKtU4s/cPjy8c/Z94xevFMk1vPI47d+1QjiYO8FCa4+J+u/+MsTQViF4KvhTwAAAAAAAAAAAIDUnDg6Oir/S0+ccKYC3tQW+a3R3X9/+1tFPvVp6T70oFz88+ckUNF36cnbr6uQq9G7SvepOz+785zI8gdEdn/x7ojgC+87/rn14bvF4Y2PiJx+7E5xWb9Hz/f3d+RwXJ7++E+XJUwVMS6bfOEljBgAAAAAAAAAAKAKqtBWjQpZ9uESKgDPoFG4vbe/VQ62PixHB7vjIn/u+Ni/JkebH5Sj73vsVXoRR8Hjx3+LXtf3dp+SozV53dF75b5bf58+eity9PPy+qPvOvXqo8Ezd762/VE5aj8sR6fk5NHSk3I0+/27v3R8/vF3a/7gQAVgAAAAAAAAAAAAqIYqtNXMWiwC8K3/ToTfd71TDmaFWf1dBdl3y2uPflJaE/FWxdnp96hQ+6cfOzkRd/+NfOvRO+Q1sQLwp+VbJuebd57V5dvf9b2nXjP5fVZo1vM89OCxEExXAwAAAAAAAAAAKB8EYH8E4IXC7/c/fnIS0ftr8s1HH5eHJiKvRuJOv09//yOnTk5eV/FXj/c9Nl8AVsE3Eon1UKFXo3rnvU+FZhWK9f0qKKsQPB0RHAnBchwR3KHLAQAAAAAAAAAAlAcCsPsCcPCmtuzPi8JVUVbFWRV+Vaj9mDw4EX+nBdjovd/x8MmJUBuJunqocDxPAFZRWSN7p9+r36OpJWbfq8JyJALr+6LUEbPv1ehgjVAeX8+mHEcyAwAAAAAAAAAAQMH4IACfbGjbqEi6vbosg1/flvb0Jm664dqfP/tq+XPPvl5+cvy2h+VV8ln5qvz0Yy/J1We+ftfGbeefPikffvEb5dRMVZ489fWFX/6ifO2O3/V7fu1Dr5189zSdx0R++pmvyo+e+j15Wb4uT8gfkn/48kNy+KH7J9+rG8QputHc9kdFBs/I6pvasiukhQAAAAAAAAAAAIAxTRSAgzd+m+wPnpGlzQ/KLUH38GWR5Q+I/LP3vW4isqrYqqj4+xOP/Z6Kq3eJv2sfEnnPCy15s7z6jr+rWNt584Ivf3z+31UE/rsfePUtUTciEoF/RA5u/e29cp/89ecfkv/qv3i19J+989wqaKuwLUQDAwAAAAAAAAAANJ6mCcC97lMy+NQ/lta0ELv3wnEkr0b9rsnrbv1dhdy/dmp+5K9+5oWte+XPyr13fcln5f+LLcQn5T/O/fv/8HJrIirPoiLwj374K7IpX7r1N41MVqH6Vz5w3x2f0XKqsL39UVl9/QPkBgYAAAAAAAAAAGgyTRGANRJ2sPVhWR8fd4i5KuT+ladfLX/nhdtRvxF/VQ7l7330a3eJv8r63zo5idpdxOnHFhfmkYfn/10jiV/93Gtl+Pzdr2maiv0nv3SXeLwu98u3bbUm0csaxRyx9KTIb/5T6bz9rRMReAlTBwAAAAAAAAAAaB5NEIDbGgm7+0sSTOf6VTR9goq///PL3ziJqJ3mn8iX5R0rX56bskFF44ee/8N35f2N+Ix8da5oHHHPGxZHCGsE8uWt+a+peP03Tx3c9fd3y2vlnc8+OIlinhaBtQz/4qq0xte9Pf51FXMHAAAAAAAAAABoFnUXgDUCdve5n5NOZyYiV8Xf/+MDr52Iv/OE3CsP35SV7vyTXnlW8/B+w8Iv1dQRcQLw7CZw06gQ/R+eu/cOITdCz/lXP/g1+QX5g7te01QUP/bCN94lAisqHK8uT3ICb2HyAAAAAAAAAAAAzaG2AvCb2pNj+xM/J61Z8VdTLHzsQ6+WdTk1V/xVgfW975+f+kHF1X/93KvvihieRgXg9hsWl23RBnER3yP3ys5z81/TKObth7809zVNIaGb0mlO4FkRWPMC91akq6fA7AEAAAAAAAAAAJpBbQXg3xpNjmH0++hFkUtbIn/q7Kvk7z9938LIX+Xb5B7Z/MjJSaqH6c+rsPoXzr5GLrz4utjvfkJeM/mejY/cKcSq8HzuaZHPb712IhIvQqN5dXM3jebVSOUIPZfm+v3PXrw39rOaDuKHztw7ee90PmG9Bi0GZg8AAAAAAAAAANAMThwdHZX/pSdOFP0VQfSz+5Ssv/TiSXnN8/dOcuXObvS2CBVodRO4x5a/PBFOdXO2LJ9XNJJ469SX5AeWvybDT2re4NdOcvzGRQ/PlkFzET976hX5k099Vf7Rsyflf3z5wdRl0FQTWoZff/gP5F1PfU0+ckVGLx3KcvjyKDwAAAAAAAAAAADAgCq01azcU9O6X++tHIvAGjX77194tfw3ct8kRUJafkZekdc8/h8naSA0ZcMnXviKyIuvzVSIl+VIHnzDsREET4zP8fmvyIvjc6QVgDVCWc9xzxuO01H8peWvy0eePZCbL94/ifRNQr9HBefNF0V+45OvyPsvfr09/vNABe3+s7Ix/n+PbgoAAAAAAAAAAFBf6hoBvHX0udu5blUE1nQKuklaGhFYxd8TKzdl/f23/6bnuPA+kb/+/EO5zqFpGd73XPpz3Hjq5mQTt9lzPP3c61NFAm/Kl+T+lS/dUY4wFYVGAvfpAgAAAAAAAAAAAGb4EAFc1xzAN6Zz32r07JWPfn0ihqZh8Nidgml0ju2PSu5zqJib5RzT4u/0OX5Gfj/VOT73+Ct3lePacd2M6KIAAAAAAAAAAAD1pq4C8DDc8OwW7YdlktIhic/KV+XPfM/8DdpUfH3o8a8mnkNz78adI005lLzn0Gv5zifuPsfeZ4/rCPMHAAAAAAAAAACoN3XNATy6/sLdf/z6y8mpJzTvrqZZWMQ3vHxPinOcSDhHuhzAcefIcy1feEn23vn29JX5q5+iowAAAAAAAAAAAPhIbQXgT/9rORz/bEV/0JQQey8c59V9h/yhuTl4Pyn/Uf65fEU3SJukTdBI22n0HP/sha/Lt8sfyFvGn487xz969uT4HF+few4txy8knOMz8tXc51hUjl/9FOkfAAAAAAAAAAAAmoB3AvBDD6Z73/UXZG/8I4h+VwH07330a+OfN+XqcyKbW/fKT0prEiX7snxdfvTU78n3LH9Vvv9xke948Tj6dlZ4VX78o18d//1Qrjwr8sqzr52cQ7F9jmB8jnbMOY6v5XByLT+zdfscmvbhb47/vqgce8eR0dcxfQAAAAAAAAAAgPpzooqd6k6cOFHG12we7MrqPPFU0SjfX/nAfbIu98sPnfqC/PQzX5XOY9m+wPY5VPz92898pdBy7DwncuF9ckH/i/kDAAAAAAAAAACYU4W2mpWTNa7/G3svLH6x+5TI7z35yiRVgkbLZhVdo3N84fH/MIm6zXOOzz3+yuQcTyx/Jdc59Fre/f74coS5kUd0TwAAAAAAAAAAgPpTZwF4b++z8W/ovFlzAv++nH3c/Eu+84mvy8tylOscwRMi/1a+lvscm/KlyTXFMfzkcd1g+gAAAAAAAAAAAPXnnhpf2971F+LfMHpR5AfkteOfXxYxFF/1HG8Of+Y7x0lRwTrIcY6/JPeNf34lthxfeEmGb/n2+HN95jfpGAAAAAAAAAAAAHWgzhHAh7/zxeNUB5e25rz4ssi/f+418g75Q7L5kZOT32eJPqfi6vD5u1/XFBO6idsTKc+h+XfnnePfPXvv5BzP9l819xya41fRMkT/nz3Hv3r2+Fq2n53fpFH5P/ObMlKBN+4AAAAAAAAAAACAmqCJiss+SmRw9Dk5ap2So6Un5Wj/2vjrx78PnpGjP/3YyaOPy0NH/0a+dfJTf9e/6+v6Pn3/w/KqW+/X/29+UI4Odo/fs/VhOfquU68++rR8y8JzdJ/Kf47V5bvP0VtZfI51uX/yvfqaHvo+/V2vRz8/rpMeVg8AAAAAAAAAAJCfKrTVrMeJKnaqO3HiRFlf1du/JusbHxF557MPTjZam2y2Jq+Rd8sfllNyUl6Ur8nD8qrJz1+QP5i8/mZ5tbxj/J7/9dSX5P/c/cokwvZnv+91k/fp65rzVyN2/6zce9c5/ol8WT4pX5l7jp/6vvsmf4/Oof+fV47Zc2ie4o9/7supz6Gff/bUK5PN4HafPzH521s/+Iq0Toksf0DOjetlSPcEAAAAAAAAAADIRxXaalZczgHcGh/d8Oel8XFocI6RiqbnnxT5Z89+VdbkdXe8+LJ8XX5Qvii/Jt88EUmnX1eB9Vue/Mrk/yqk/ncP/4GsvfjNd33B7DneK/dNjnnn+FcPf3l8jtfJu+W1d5xDhdtF59DX/pOnvpzqHH9ZXpKPy0MTYfrPvnyvSJj24a+Oq25pXAeX+8d1kqM91sP/bxi2B1TPkuh+gSLt8HfdEHBN0t0U6ISfDaL+NT4uh/0TAAAAAAAAAAAcxOUcwJuDZ2RTI3i/+fWyZXiOyUZwKn5+6rFXJoLsNCqM/sDy1yY/p1FR92+eOpT190+994Pz3/ejp35P/vJK+nNsyMt3ve+vnXpp4Tn0tbTn+JNPfVV+Rl654zWNan7D8h9I+2GRT//ryReM5lXUQw8mt8fuL8mqHq9/QAZ0HS9ZHR/bclv8VVTUHYQ/44jeF0z9Tc+zGR4AAAAAAAAAAOAijuYAXtVcuVEO2ze1ZV+SBaq5aO7bKJ+u5td9r9x3tCavO3rrqVcdbX/0dh5d/V3/rsd3PHzyaPeXbufRjQ593/eees3kPXqe6ffNnuM/f/hVC8+hOXuLOofmB36HHJfx3fLaSe7fKF/wQw/KQIXe2UNJEICD8XEwnUN5/PsWvccrNIL7QLv8giNJ1N+O+awebaoYAAAAAAAAAJoGOYAXkJADOOg+JYOtDx//svyB4xQOP/1zcviJX508qq7syJwUBO98+9zz7f7Kz98WjzUlxOHL4y95/O436muKplqIY/i8TPLpznufK+fQ19pvkEnkr6LX/MCZyaP6a/POpQLwF16668/d8dEet8f6yvL4g39LZPDM8QuaV7l3WcZ/lT5d3QsCSRZ54zpmkqMgtzQAAAAAAAAANA4fcgC7JgC33v5W2f/Ez0lLhc1LYYzp6rJI/1mRa88fi8E/+mMy/MJLE8EpDdtHn5vkPW00Kgife3oi/s7N1zpHAN7c+rCsqnB880sySUOx85zI1fERifMX3jf52xk5ziMLbhMIAjAAAAAAAAAAgFV8EICdygGsuWX/958+Fn81Clbz96r4q/+PhEfN5/uWb5+IWa2Up70eRdQ2mb3PHv9I+fbOm9qy1H3quP5HLx6Lv1r3GlGsYryi7fH46UlqgBY17DyjnK8n2Q6bAgIAAAAAAAAAOIhLAvDWx/62dFRg1KhTTTew+cHj/29cvh11quKjCsQaKSzp8gLvheJno7l+LIKnEYCXxnU7+Ct/Udqa5mHSMOO6v7x1LARrJLCK8Sqqazt89Mel/dCDExEY3GYkC6K/Q9YSPh/3+o4QBQ4AAAAAAAAA4CSuCMDd3op0NcJU0dQCm//9scCoOYDXV47/H0UCb39URNNEjN+/K8d5auPYu/F5Gvp3vjgRAJOiNHury7L9L65KazryV9E617ZQQV4FYRXl9f+af/jDf30Skb1JLTvPvBQgahOay3kn4bPD8H2zNnQp/DsAAAAAAAAAADiICzmAO+96pwye+9njNAJrHxI5+/hxugGNQH3kDSKaikDFRhWGVYhUMXjnt56QpTd9cpInePyZvhyLW3MFzuBxOYo2L2tsQ//RiYC3KG9yS6N4Vchd+r775PAr90n71O9OXjj39LHgq5HZmkf4yrPHv6sYryKwtkfUbuO2uCDJQiJUj/a1KHp+aPD5IPw5kuTUEQAAAAAAAAAAtYUcwMm03tSW7V/4qWPxN0rvoOKvio0agarir6LRp1FUsHL1t56Q5Y+vTnLUDp6RruYPHv+5PX3yt3z78fGFl5q9OZXW45hr0e/juppG8/3u/l8/K0HnT71Rzv38T8jhl7/h1ovTkb/B4yKnHzvenE8jf3VDPhV+FU3X8a53im7b16HrO4/eKBmK+aZt0WdHVCUAAAAAAAAAgNtUKgB/8+tl6xd+StrT6R00x6wKltN5fzUSWMVGFR1HL3+T9D/z3dJ6zSuT/6sIrMLkr+9I5+1vnaSECKLzf+Y3bx2jJjfy6DgFxrw66L77z8ng17elLd/4Rrlw9W/I6OY3T14Y/tu3TX5q22gKjkjoVcFd8wmrQB+J81GaCBXyX//ARARmUzgAAAAAAAAAAAAHqFIA7v2dD8iSirrRpm8q+Or/NeI0En9nI4F3wshf/dl5aH8iBqtw2XroPtHcteP3aSRwb+a7buh5msq142sfzfx5q7ciWz//96Q1+vKx+Nu69/dl89zH5MzPXZ5EAkdMR/4qGu0b5QDW/2taiGhTuOd+bhIBvEXX8goV7IOpoxv2oWDmqCOz17jUoGsHAAAAAAAAgAZwT0Xfu9R9StYjUVejS2c3fdOcs1EkcJRnViN+o9y07ft/Ry79xvdPfte/R6hwfPZxWR+f5/T418vhnw+vPtfcRh5+8tZ/g/Dn5rhOO9Gme1p/k7od/3/j156eRFd3vum37ziHRv5q26jQq6K9tpfmZNbcylrnUX5mfW38+9L4vT25W4jPgwrLSZHFI7lT6J7OdZv2M1kJDM6dplzDgsxBv1tFztNhGeLKvz7nb5o+Yk+OU4roT19yPkfXqtfdlmRRdz2mXbRNr4fXn6ed2jKTtiaDXcb1hz1J3vAxb1+L+85515W2TPP6RmRzeWy+k6GO511/Xj8xdxwcHyvh/69Z9pc2/FfaNgsMvtdGfWZt17L9TZwNpRkD5tV/UFL5hzW1mazj8LzvNPGPZbRBXj9pg3m+34VyAQAAAIBUtAncW//TE4NPf/x4Aju90ZvmAL7x+eM0EMr0BmQqUGqU6t7vvnESpRoJlbph2e4Pv/+WMByhaQku/P0fEXn9o7TyNF/cl+2/+DGJxN+ItcGP3BLUg2/7l5N61TQQ3bf88qS+J7P42Y34njtO2zFvU7g/fn4y6X8gqTif+nTqkg8KWvxuSD7hpagOdMLyQjcSm4rI0awi8BVxTwzWaz4f/ixywT6U26L4UNKLr2p36wWU55zkE6ZN+tr0d9q+rqEs3sAyDUF4TVX6iaR6Vpt5VPIJ9y75r7SMwr5zNfQfWa6/PT72c373KKMf7ViyIRs2WTSL/IjPNmPbLxSNbm58yXIbmAiyeeZe/fGxzOQbAAAA6o4Pm8BVEgH8xQM5jFI76KGCb5QDOBIQpyOBVfS9/BvfL7vvWZGNf/70LfFXReHBD/7Y5PVZAXiyWZyKv9/6NixxdhV76u6/rbz9qux94dFJXU7Sa3zTb8vW916aiMFa5+vveGbyuenIXxWRNR+wCvcq4GueZhX0L/6XIjd/v3QhA+YLFqtyLPwWKYAuhYcuzK+EC9bDCq+5G15zO+G9e3I7mnd6YTwr9JyV+GjdIDxWp847DAWKIWYIc5iNvo9u0vQbVg9Rv9Jr3wqvfy2l/xhZ+u6y8C0KcuiJzeh4s1HhmFNFG4xy2G5Lyk1rdAN3DwAAAOAGlQjAv/NFWT739ER0Od1bkSWNLJ3e9E0FRRV+NffsZKX8Tb89ESXl46sTUfLiWz4xyQPcfesvT1JBnPnZj8jhuY9NolUhO1qXGvG7ff7H5dGP/Yysvv0fy8p3Xp1sCKd1u/Sm2zkkNMXDynKYtuODx+K9ivXaXppreNx2l3qX5WYBQsaa3BbmIjHzdLgITMMoXEzdmFqMH1oQEaLIxOkF1XlJHykWRTLZXnT3JF74jeojSmUwkvnpM6KfZ1MsGnVBuh5+72Up/5H27vjYjLlmbe8duR05FsfOgoXzUlgXcVHFnfBYDc9zYcH7+mEbtKcW849I+ojlUXj+mzM2nVdoihMWDqfsRqa+b2/mug7Da3gktJu0YsVw5ruuW+ijWrblqTKcnuNL5l1nP6zbkdgXw1bm/G1dyheA8/qv2Trbm9NnOhn78FJYrro9Nn44Y5PnZurn/vDa2w6UdeiRzayGdpPVZvbmXItLbSAx1zNyqIwAAAAA4AmVpIA4ceKOp9u7D9wvm//0f5OWiouzqQQ07cNkRRBG/OrGb+vf9czk91urkZ//iVupISIRWCOMJxuZEQF8J//vv5xETUfiuoq/upGe1t3qd/7jO976wE/9w4kYPLp5nGP54rhuNSJYmU7doQL+GwM5PLg5EbqGJV+RLhQHEi+YRQu9MiOEdFG6mfCeIh4rjzbhW7SA7suxOGsirmRNJREJb0ULOe3wmoOYxfKG2BfXVHS4KPHC+LLB96axae1nFwqw6a3wuuaRJ9JuW5Jv1ix63LlIFpXrTIF2q+26v6B986bvsMWm3I5oX4TefIhygQ9T9NEgRX+JOJR0gt7Rgs/uzfx+PeE86wl97dqC187Ouc72gvemadtWaJNxdaT+7IosvtkT3QiaJ6RG541yoXdi+vpaxTYTRcmft2wzef3g9PgtC65jOhdyMOe6optj7ZhrG8ri1DeL0vTMluVawjUk3SS+ktLu40T7Kvw6AAAAQOmQAiId/YObcrb1OunORgLfWjH81hOTKFQVefXQaFWNBD7xk784EYK7E2Hy05M8tlEOW9eI8hW7hKZ20Dy/GvmrKTaufOa7x/X8/CTCWiN/j+v+8UkksJb9/FQksEb+aiqIzpvHK5g3iHzrN8neuB2rEC6ihWScuHRFyn889JIkC8C2F0XdcOE6t5+FC9ZRjvNHUZH9cPG5nrAwj4TMNSkusrEri6N+Dwv+7um62FywAN4ztOmdBAGiCJteJHro9+S9ubMm6aP1y2S0oF2LvGnRlcWiy4q4IQCrr1hN8AUXMtZzmv5ya8gMfUeWvMj6HWcM+0WcAGyyQV8r7E9ZbV7LflmSBeBeynPN2tJwTjn1uy7OlPWmQR1eTrCZUUabiZ4suFSgzcRdSzfhPWltIqkNZKoNugm+aRGmN6zinuwZidkN6tkbAWwABwAAAOAIJx0px9oTT8nOt/8Z2VNBUXPNqjCpm5KpcKqRqZMUENEKOYxU1dQQkaja+7W/MHlvFA3sCipIa/k1atklVCzXOlOujutWRV6tt/tf8/uTMkdpH/RvWs8qql//whsnbRLVuaZ9OPN9svfHnpSdz/xm5mghmyRFd1W1AEn6XpsC3pbMF3+jqKhlsbuD+jA8b1IUaiSEdAuo3+iaWwvKp0JAv4R2jupiz6LtJeVNHBVQl90F5bcRlTpK0RYXK+ij88SPKwV/50rMa648fp7km/Zy9pczKexB+/VmhvPm2RCsiPq7Mue6bdS97XJqva1ZaN9RztersBlX5gxDuXujtBsZPltEeU3b64oAAAAAgJO4IgBH0URnepdlQ/PLam7fa//2bZONyYYvvnUiSqrwqKkK9HdNW6CCr/6uoqSKlJoiQqOB9f+uoNG1rXuPRezpXLpVo+kcojQa0aZvKvLq31T0VZFd20DrXcV4/amC8Q2NBn75OPr30tZkwXImbDuiPLIt5G3WV5x4d0aKjSjckXTRRzZFYF3k78acT0WCslN+HM75zmFFtmXLfoZiNxdrkjCg0X3tEtusLXdHFA4Lbrc0Au+KI/5rVPD5lyU5F3c3ob6my3jdsb526EDfNm1rV8u+nKJ/dsXf/LgmvqeouZfp5m3MBQEAAAAc5aSDZepd2pILP/Ce3z3cOvfjsv6Of3Ar/6+KqCrw3vzKN0xy1+rfNXpVxUmNYFURUwVhV9DyTovRmrbCFaK60npVoVdF3s3gf5nUq0ZR699VvFbRXetXhfjd96zIxW/5mPzQf/3KaOe5VNE4UPxCOSlyc1SSeJBGKLQhAkeP+cblOF6usE1tLX6ThIC9gu2nL/ZF9GGKcpeZJmLed10u+DvTRDl3Jd0mgGX066JZTmFjKynLWFR590quv6oEtMMK6yoLF3LajEvjt426vCkAAAAAACk46Wi5dj71aTmnKSFav/fJiRCp4mkk7q6/4xnZ/5H3TsTJ6XQPk2jbqc3hqkYjf+/43aGyTVSGt/zy5NA6VBFYhV/9XetWo5VV+NV6X3n71Yn4u/d//7Z8zw/L8PnrhW6Q5OtirQqScrZWEQGbZBdJeRyT2BY3xd95tnbNU/spsh6TBNYy00Ccn/l9JMkRqXloSzqBuyVu5ksuqr8k2UTgqZ8fedYW07576LjN9C3ZTBzDlHVV1PhxaKGcLtgSAAAAADjCSYfLtvfFAzl37mnp95853ujtjpX0qd+VwQ/+2ESgjDaF079BNrTeoijlqD6nhWoVgjWSWdNyLH9gshlL2Y/W21gA1XEx0pXF0bS28/1mWbwmRfRFOYFNIhw3Yxb2e1K9+Ktc96XrL7Cf5YLrMSlPa1lpIFpzbGmj4O/MEpW43qBhqJ/wetobRnnzEkPx44MtrliyGde4TlsDAAAAQFGcdLx8E0Fp7UOytvwBmeSenUUFyoP/9oecyq/rGyr8aoTvvNzJWudP/rAchvl+16gtJxZBbVm80c2OFBvFmISKMElCmi7OVzOedynhMxccbH9XbzzEib/9EvrEToq2Lpolg3LloTVT54cJ/UT7eNAQ3zZKcb6W+MmogHNe87QubIqbe1J/kXFUgo25lMoCAAAAAArmpCflvNR/Vs686z1yuPcCjWabRakptK6feEr2PvGrk6jfPjVV6YJ3mrgIWhdEeo0UHya8R6Mh22lNNLzmRWyIm49buyhQzBN/o5QhZfVxF9JAzKZ/2Cm4vZZm+mw/7CeHCX2kKb4tSSRKiugcOlpPI/GHvbAe+x6Vt26M5PZGlKOU1z5yqB/PKx/RwAAAAACOcNKjsu596tPy6JPvkb2d52i4ouk/K3Lm+2TnX/12qryuUB4qJAWLmk3cERySooBVDEv7mPumLBa8dXF5CbNIxSLxV/t4mVHjewk+pSPFPsLdlrsjgIve/G19zvclRR0vSTnpMHxguODva6H9uvp0SlS+cx7UcVTWZcytuqlXSnu57LhdXfbI7gEAAAAaw0nPyqsL5jMX3ieXNj5C4xWFptsYHyrglb2RGCSzGfPaVYfKOZTkqLzZqMh5qBDYTVhoHjp23Rvh4dKNkzjxt4pyVhkFPCv+7hVcB4HcKeSq6DtKWQ8uRwGXOe4vIopadfUm5V5KXwjl2UwdGDluVyPsHgAAAMA9Tnpa7rXeZVnW3LTz8gKD4Yz9RZE/fl4O+89ORKEeNeIcgSyOCNQF145j5U3aqEfF36R8r5sJr/cdu+Zh2Hf0cEWEmCf+qjB1RqoTzpJSLnQL/O5Zcbno6N+VmO+LBMIq6sEl2gl9CgCbAQAAAADIwUmPy97X3LR/4oKMyAucn+HzIn9iaZJm4wyLJ2e56NmCty/JIuj5hAV+EPP6dCQlzGeR+Huu4rpLSn/QkmLEz9n0EodS7E0EteHpmxyjOX31SgX14BItiRfzrtKNAZsBAAAAAMjHSc/Lv/dbIzmjuWo1Zy2YcWlL5NzT0v/iQeWiEMSz5OGCNykqOYh5Lenxdxb58cwTf4dyLP66EJ2clCe6iDQQs+fsF3yN83L/ypwy+LoZXNF+LelGATAWYjMAAAAAACk4WYNrmOxgrzlrNXctZKi4l8cV9z6RtQ9NNn1ZFvL9ur7gjcuX62oOzGsJr+s1BQaLfGGRH8s88bcv7oi/ykjiI9fVLtqWv3O2TopM/zCb4iQu2jiuHB2Jv1HiO3FCv2s5vuvEUXj0sJnKGIRtMMAcAQAAAKBoTtboWnqau1Zz2GouW4hH02a86z1yuPPcJOVDnxpxnrMxr+lid+RoudOItJ0Ff2vHmbAgDC1ikfi77GBZk/JE24x+1TqZvokyLLjfrM58X1ze4yQffLGmthrIYnFb2+YS3RlmWKqRzbRpTgAAAAAoi5M1u56h5rDVXLbXnqdxF3H1OZHv+eFJXT0q7kaOwp10Yl5zuQ3TiNOPzPlbkPAZ7HY+88RfTbWw7Gh5+1LeZnCzIuqVgq/t4px2WIT2kZ2EemjXzFZbob0u4oJwk6eK8QSbKY82pggAAAAAZXGyhtc00ly2vctEtS7i0pZzj4JDMoHPfTLh9XlixOmEz9zAJO5invirwm/P8XLH+Wpbm6C1Z/pQ0Zu/deVOcWeYoh9cSXHOuqDtOpDFApjaLTd5iq1/X22mhc0AAAAAAGTnZE2v61CKj+7ymStfeIlK8Ih2wuvXHC//tQKueYhZ3MEi8bfvQdmT8vDaSH8wm0qi6HpZyXiNikYAjzKc01f0hs9A5t/4OfTIbn1vgzrZzAUPbSbADAEAAACgTO6hCqABmCy0hikWpElRVI9YKn/b8/o/NGgfFsfpiB6Jnt1s7IL4I5KPwrIGMfbRlnz5erszvxe5+VsgdwpVWu60GxZquTZj2lqvo++prWobrsviSGaN3iSKsxzOYjNOzUuuYZIAAAAAUDTeCcBfPKDRIDPssF0tRSzOSV9yLI5sy91RcSoiDj27Fn1iI4h5XaNf1wzP3ZW7N2MbFXgtK3OuLS19WSwAR+fue2Sf7bBdz8viqFNtiw0h6jctKt72Qh+4l6EdlEfCduhgM7nL2Qv/n8bXtqauxfU2AAAAAICaQgQwZILUEZXAQvFumh4lqBG/Gvk7LwpdI+ZG4pegpmXdlMVR9V0xF4DL3PytLXdGYyuXMnw+yk3cjfEFgbgl8Gu7rRp8ToX4q4Lwm5VA7D4hMargGrbELKe1KzbTDv2sTP0EAAAAAHAap3IAE90LMJdWw663TZMnsp1gF6YCS5X0E/rAkqEtBVO/jyR9OgYT1udcU9Zo9TJyIlfBKKwPfWT/AfEzb2sdGVXwnYfYDAAAAABAuTgTAfw7X6QxfMWDttuY+v+w4O8Kpv5/VsrJZXu2ZibVTvmeEb0vli2581Fl11HhMy6SVIXPrOJtnnQMWZknUpvkGt4Lj0WR/93Qp7li/2syP/J5Xv3oe0nfAmtyO5odmwEAAAAAKAFSQEAT6JX4XcOZ7w2o/kx1JikX+21ptgCsoohGmyZFh+t7NOfksgfXNJL4zeCWDNq9O/N7v8Dyr860h16LaaoSFY63Eq6r51DbLYdtE5euRutGI9fP4fJyoTZ8JcGPtuXuG2md0Bd0Z+w0kGpSimg078BTm9H62jBog+hvF4UnXQAAAACgZBCAAdwnSRCtW47gPZo8Ec0rO5RjASVJBO6GP30QgVX4DBKupZfyXF0pd/M3m7mG+xKfE/miuCUAq49SQW83wR6DsNw9urAxNyRZsB3NsfXoMxthO7WxGWOuGbZBRC/03QHmDAAAAABlcZIqAHCeJEHU9xzBI4PPsDHesV2cS1l/XYmPKHWFJJE2S/7bMjd/0/ptT/0ebeaWh7jPt8W9HM8jSRepqVHpAd23sPEgCbXNITZTOdem/n8/Zg0AAAAARYMADFAPfF4c3zD4zCM0+QQVg85IOlGoK+kihqsmTqhtS7rN4NpS7uZvs7mGL1s4p4+bwakdpok03xYegTfFRj7cG57aTJ02RB1O/Z8bmgAAAABQOKSAAPBrobiIjrgT1TVLYHB9w4TPdUose5ChHeLKW1QKAhWENIpukKJegvB958TdjZX6chzxt4g0m8EVIcjG1elsvesNip6ltm0lfO+eg+13WuI39Ityu57BvUNoM7qZaTfBZgbYDAAAAACAGQjAAH4wkviIOV08X3K07EmPtw4XXG8cQUll1++JxMj1nOfak+Jy0GYRgTvitgisdaQC76JI3zSbwXVnfu8XWN6LKb6/KFTodjG381poZ0GCHW6G7wVYDm2ig80AAAAAANiHFBAAfpAU5Rc4XPa4Bf1wwd+vpzjvkmdteFjC+VXU3UnZJi6ng0jK19tNsIvp6+oXWPdtqTYXb9fhNtQNvkYJ71n1sB83YTypijQ3pbAZAAAAAAADEIAB/OBawusqArmaRzCuXFcX/H2Y4rznSyh7b3w8IMfCxPSxIccR12mERb2WR6Uc0UXLo8JbP2W77DtqN3k2gytz87cVB+pq1dF+H9liEro5YRsXXyp7oQ/bELdSB0U3sZpgM6OpNriCSQIAAABA0SAAA/hBmqhOFzeFUnGxZXBde5Isri5JOdGPWo7hzNGT48eQH034rIrE56S41A+L0Mep+yneF+XVdFEENtkMbvbvIylO4NK66/7/7N19jBznfR/wHw0jVitXPCp6KSwJXgqO3yRDJ6uG/FJAK9BE+odbHqHYqAU4ukOjxkACk0SBIHVd8IgkbmogONJIAQOOe0cbodMEAkknKIxayp2A2pLhyDxFMhw7tniGZSOS5fAkS6j9R8vub3eHXB7vboe6fZ37fIDR7u3u7c48zzNzmi+f/c2axzLM2dGHZWXM9vvO/XimRDuedIgfqJX2MWw2Rq92/HJ0L/FQhTHT2QcLhiQAAP0mAIbxOVlc6fKaUfxabH2T57rN8uwWek+MwDYX4fBGXhziuo17CNxt3cvU3u3nxd8OxuX/ANGvOtzdwvDpET52LZToyxx78w7zdOxHZcbMnKYCAIByBMAwProForUYvRB4s9mJ3cK5MuHd4RHvs2HX2swQuMwFk4oQuD5CbbfSZcwXF4PbbLwtDHBs52f1q9bwwhb2s1FwqMS+MB2jHWQzemNGPeCtuUMTAABsHwJgGB9lAtEDI7S+tdh4VulSdP/q8XKJACA/Y3qE+2x1BNYhZ9PNlHhdEQKPUnt2q405teZ+rePnhT62/3RcHj73c7bxSmwehtdjdGuAF/vBTIn+mBvx7WDwY6abeWPmVZvQBAAA24cAGPqn17NrVqJ7aFqP0ZnFuVkYfajke5QJ1eacyHa1EOXClJSByvSIrHe3MiGdY2yQF39bO/M898t+z/Y+voX9bRQUFx7bzER7/Nmfhyf/fsy2l9oIjJlD23DM1Dr6oG5IAgDQCwJg6J9+nJAeKfGa+RHZ9ukNnjsa5cOyhegeeudnHTbcSrXlOIbAm/0jQC1aAUneDurib+uVnjg+gHboFoZPx+iHYEejeykbtV2Ha1/7eHo4hh8Ab9cxMzVifQAAQAUIgKmC7XSCtBTdg61sj9khr2eeuK4XRq1EuRC7U5nZwmpBlrPQWO6NcqURMgQehVClW/iTM3+n1zzWz3IMB9YZ0wsDaovjJfaDUVemFMR0DPYfIGoODRfU1/y9MWYG7441xxcAANgyATBVsN1O3ssEohnADqsuYn7uekFUnsDvjyuvy1rmq+NJLchylqJ8CHwwhj+jfCU2D4GnY3AXf6vH5V/JPj7Atui2XQ+MwfgrjgPdDLIecM1h4ZLj9yiOmZkBj5n6iPTBqiEJAEAvCIBh/JQNRPOCXoP+SnhRj3E9Za7qvpHZKFcKYjGEwGXHUNkQeDqGHwKf7vJ8reP+QvQvNFmvzu7CANthJTYPw2sxHrMgc18+WvJYst3qAdeG+Nn1NceIUXJqm4yZiTV/w5YDAAB6QACME+rxNFvixLAIRAd5Mnwy1g9gc/bWwhbfe/8VbLMQuLtxCoEXonyoe7pP65DHkal11mtlwG3RbcbxuNTDPlJif56M0ahpvl3+XtU77q+O8ZgZ53rAdX+aAADoBwEwTqjHV4Z3KyVOhhcH0AbFzKv1Tl57Ef6msiUkihB4nGsC10v0ay9caQh8JoY3u67MGMr94VSfPn+9YPX4ENqh28XgatGbEGmzfr6jR/tzma/15348zNrG2+kfk+5Z0z+9bKudAxwz0zEe9bC79cGS/30DAKBXBMAwHPUenQyXCUTzpPxM9G9mUS1agev0Os/1KvwtrDSW3VFuJnDORp6L/geWwwhEe/mZyyXbtBhLi0Pa5uM9es2rHePT64zFpSEdP7pd5K4Xs4AnBzD+csyVqWk+F8ObGTlq5QQm+vi+nW38ZI/XbXKMxsww+7w+IuPsjgAAoFIEwFTBG0f0ZG4QM8eKGZwrJdogg7te10fMWVZn1tnWIpxe6MM2r7a3+dQVrN90n9p/oks/117l++4c8Fgt2nSUQ+DlEuu30KfPXi9QXRriMa/b2K/H+HyV/GjJfflk9OebDLUR2xcnt/j8Vo7lWz0WVmXMDGvW99SAP7s+gv/fBABAn7xWE1AB9S7P74v+fS18sxPIbidQUz1arwzF7myf7HZri+n25y5Eaxbhyqs80c/3OLzByXWuz/7ob23UImA+2F6Pzdo613G+/bpj0f0r9GX794HoHizX+jiml/rQphkCl6mhnM+fjfKhca8c32TdTvVpzNVj9C6sVubr+fPt48Kr+Sr/VIk2mYje1Ymdafdrrctx52SUL1nSq32tPuC+7TbzMksEzLb3u43aYanEthT/eHVHR3/2ux17PWa6rferHTPdjtv72rcrmxxzlkq2U32TPujn39Bu/TXZ4/4CAGDIhhYAv+XWiO88owPY0slLnpwcKHGyNt2+Pd4+melXYFWcUOf6lLkIzXz79UtdTiTLKMK72XabdDspPthesi1Ol1iHenu79m1y0p3rkBfpOTrAcVDMBMv27hZaFf0y17HdxazSlRL92hmW1K6gX64kdCiC5W4BbDFbr9iGXp2kX0kIXMwqz69jLwyovxc22bdO93g/Lsb9gS7HlUc7xs9W9+Nu61OMkwdKjqfsn2Md69Vt3ertzypTQqJ47zIzs8uMu/wHnTNdXlfMPu/FPzDVu/Rv52eebP/9WI7+hXLF+kyXfF2/rV7Bel/JmDnSbsNejZnFkv03E+Vq5pe5iNxkDGam7g/6NM5qJfprosf9BQDAkO04f/784D90x45BBMD1mPrkYrzhHUNr3Nn3fjEOv+dEHHns/uZtc9v/6C+H2+M/firi1Mcz4Fkas7G62KeT3jy5md3C7/drB9qxhd8tTu6mt/AeK3Fls1cXohUEDnO2UL293VsZJ51han0LbZeh9PEuJ82z0ZtarWv1Yv8uTv4nh/DZ3WSYs17Yv6sH469XfbKjR9va6zGy1O6jfh6/1n7Glch/2JjrQ1vXo3tQOOi/H/3a//t9HBn3MdP5WaPeB1v9/5NR7C8AgEoaRrZ6pUauBvD11xo44+DG67TBCFuJ1mynvLDXQry6UKxW8nPyBHVX+/OG/VXR4qT0zi1sdwae9bjy8Dc/+1D7s3e374/zjKkrqQk8aOvN9D0VvqpcBUdjcLPJMWYAAGDbUAOYnrvr9ognnu752xZfvd3oK5ErsXn5gvXcEVv/Ou9Se91e7NF25gXtaj16r9y2mfaSMyaL8g21LfZDbnO32a3DtLxmu++Ji19T7lW75mc82dH/q6/yfXo5fu5p3/a6HERx4cDN1nNnu30HEcIuRGvGX2cZktM97NuFdY4za/u4tsF+tDN6+9XwYoxsduzb6PhXX+fYsrrO8Wu1PZZ7dfza6hg4FBdrj/6g5JgvM5aX2vcf7dG2bvXvR9m+jR6u78Qm6/KDdf6ubfQ3b1THzEqJY+nOIfbBZn/f17ZpL0qrxAiOewAAhkQAzGVyFvZP/nHkVutQD06A+mFcvgZ5Ki5ecK7WXurtn+/pEgoUdZOXxnA4d253xMUAvBbdw7pHO07Ml6P39aMXYvRnrhV1NkfNrj6976j1yVbWp8z+eu82GXPLI7it47D/V33MjGsfVPH/UQAA6LPKBMDX7Yp44ZwOLWlCE2xrK3Fx5tN2s6T7AQAAgO3kNRXdrslrJ5pfW2Ydu3Y226auJQAAAACg2qoYAE+//32x+Lk/7Fkd1S1Zfv7WWPrh7XFo8cGRaaD//l9jYvq+5hXRD9oFAAAAAKC6qhYAz80eiPmvfD4mJq7p/4fVb3kqatc8v+Hzy8/vjuPf2hMn9/1BPHDbI11D4G7v1yvZNvOfai55IaWToSQEAAAAAFRSVWoAZ4C5ePIzMTm1d3Afuvihj1+4v/qLq5uzffP2yZ80bn9+dZz63rtj8oazceyb+y68ZvKGZ2LqTV+Pna97OSavPxsTr3ul+VjhyGP3x+zXPjyQ9Z++L2Ly7TG19yNRe+FczERvL3AFAAAAAAxZFQLgybtuj8U/+cOYmHzb8FYig9ycwZum3vR467GrXonD7zlxyesy4F372FAbr9Fmf//XMfnB347Fh78ah6L6V8QGAAAAgG1j3APgg1N7Yy7LGQyi5MNauz/7uajtfC7qtzwdb7zmuWb5hiIELmPlpRti5cUb49Fn39G4vaH589IP3zHw7ci2y7IZh34/5o/Oxx2Nhw7ZNQAAAABg/I1rAJwlH+bmPhHTB2eGtxLNAHed0PbSsg73X/LcwtN7mheFG0bQ202jPeOeu+Pgv/94TDZ+3N9YVu0iAAAAADC+xvEicLXrdsXi4omYnrrvhpFcwaz1mwFv3qYD7zzdXNKwZvmWNXn3DfG/Ph/1u26Ps/mjXQQAAAAAxte4BcAZTJ75xqmYnNh9a9z5+U9v/uofPT3Ulc2LvWW934Vv7YkjX7s/Hrjt4eG34EvPb/r0vf/jv8Ty/9sTD38hJqb2xpnGQ9N2EwAAAAAYT+MUAM9O3xeLf3M6JlZ/6da4988/2VFm4XK1m4a/wqe+d3fMfPlgTF5/Nubu/WwsP3/r8FfqZxsHwDljOS9gd2jxwTj1wz1x8jPNshDzjadymbC7AAAAAMB4GYcAOIPHk/OfisN5sbcMUQ8t/Ubz4msZrO764z9rhsFr1W5u/OfHTw13xV/3Ssz/q6PN2wyCHx2F0g8vPBP1uy9/ONcv2zJLVEzf9kgrBP7euyNrLGe5jSy7kc1qlwEAAACA8THqAfDkW26NxTN/FVPT97UeOPbNf9Oqr/vz18fSs7e3XnT92XV/eertww2Ac0ZtBqmnv//uZhC8702PD79Bd67fJg/c9kjzNgPgDH7Tkcc+3LzNwDjLbmT5jWxWuw0AAAAAjIdRDoCn3/++WHz8oZicfNvFB7OUQu2a55tB5cqLN8bh956I5Z/sjv2n/9OF4LKwb2/jP3/3yNA2IEPqXL+sA3zksfub4fVQ/fipeOADr1zyULbj7s9+rtl+2ba5zoX5Xz124X7OqM7yG9P3xcnGj7N2HQAAAAAYfaMaAM8dnIn5r3w+JiauufSJLKdwct8fNG/T8W/tac60zRmsGQwvdZRZmNrbeP13TgxtIyauerm5Plle4Z6bn4oD7/zScFv1G19stkkhy2nk+mV7ZkmNY0/saz6eoXAzaG88tlaW4chyHI27GQSrCwwAAAAAI2yUAuAME2uNZfHkZ+Lg3CfWf1GGqVlSoTlb9RdXN0PVxQ99vBn+Zi3gfOzCG14TcXjm+Yi/HU7wWlz0Lcs/ZJiatYuH5uzjMftrT7VqIxftc9XLzfbMGdRnPnLgQpsebLTpeu1ZyHIcX16IqTfVmiUh6qE2MAAAAACMpB3nz58f/Ifu2BFvuTXiO89ceGhqam9zRmlMvj3i8MfW/70MKxe+tacZVk7e8EwzYM3bnLGaJQxyVnD9lqdj5+tebl7IrJglPPM7EQv/95MRbxj8RdjOPvjvmjNrJ656JVZ/fnUcHUYZiBeeicnvfjzOPHSx/EOWpMh2Ot0um5FB+tSbHm+2ZYa/zX76o79stm8G7EVbdjr1lYjjD7XKQxydjyPRLg1x1+0RTzxt5wIAAACg2oaRrV6pUQmAF89/vzmTNPZ/NOLwgYjOur8pL6aWs1GLIDKDyqLsQ4a/zZmrd30pjj7RClgztMzwMq2+1HjfA1fH0msfjHjrnoFu6+x7vxgH3nm6eT8D7LV1ivuuHf4uzr8SneU0dv3xnzXbLGf9ZkCd93OmcrZZrme2c7HkxfbWhsArz7aC9ZOfac20/pcfiuVGf975wjkBMAAAAADbwzgEwMMuAZFlH+an9kb96Hzrgawxe+j3WqFtIQPJDCFz9u8dNzzTnEVbBKlZWqEIhme/9uGo3/LUhdq1RQmGDChr178S8ddHT8X//mzEL14Z6EYe++a+uPPzn76kPvFAfOOLEX9+YOlX3vDKavFQUfc3Z/tmWxXBei7FzN98TbZv0dapsxxE9k2Gv9lX2bZLX4+4/tqYbDx1JtQFBgAAAICRMawAuBkW3npLnJ37REznLNJHvx6x/O1WoDj3n1szgQsZ7hblHjIMzvAyH8vAMkPJvIhZUbogX5czg+/8wrHWBeJeivgX+2J14aHY33ir/fG3X7o3TvzmUjMc7XMQnOtz+D0nmkuWgsj1HIi/eyTiT39zJb5xIrf53r/4n3Hvu/bHSrZv1vstZkwXbVvM/m0GwT9/fTNAzzbOcLgotZHbUswAPvT7rVnaWfohZwIfOdYKg//iv8Vko//ONV6Sy7TdCwAAAACGayglIG5/847Fp78c9WZpho+2ygik4n6GwFlfNkPh4mJwOQO1GUS2Z/fO1f+k+ViGkhmsZrCZgWUzGG68Zv5Xj8Xq2Wfig78Vyy+ca4a/KxdW4J/sjPg/L9Yb9w7EW/dMxe53R3PpsQxPs15xIWfe5jr3xdnHW8sP/mapsW3HY+cbFuLFH3e+YuL6a+Pkp3436lMfuLo1q7o9IznD3sPvPdEMhrONs2zF8vO7m/eL2dVnfv1jzduFhxof8aOLdZrvvb8V/mYY3Fm+484PtMZXrzczQ2wAAAAAGAVqAG/gn1+/4+SXF2Iqg8IM9HIGaQa/nffTkU9HvPGmiOn7ohlEZhmFIpCcuOrl5qzUnLl6YWbq4oPxxp3PxcF3fikvSpYzVRfy4cayeskKtALg4qdaY6k3ln1x0zummheKu+n2nl0w7vx/+NcX7ueF17JMRU/8+KmIHz3drPEb//DtDH2z0PCpxratNLdt5xtiTQCcZRriJ/8Ys432PJyhbQa8Rx778CUzk3MdT33v7lh58cYLjxX1lNf2T5aBeKDRN/W71/TVSxE547jxkt39GD/fW3FwAQAAAGD4BMAbfeiOHRN33R5nH/5CTORs35xVmqHhwZnLZ/52zirNwDJLO2Tt2sPv+WLzdq18nyxR0HjPDH6PrrsClwbAF930jogfPVWPVomKe+LGN0/Grltq8c9ubIXCv3xrxOuuHmxjZZmKnz7TCnt/9lzEuR+uxHPfXW4882RjWYrd716Kf/j2xe0ptm3jADhNNdp/vmj/tbKcRl4YLuv/ZsA+fdsjl9X97ZwJvLbP9v56rD781bi3cXfZYQAAAACAqhIAb/ShO5qVASan74szGSimztmkGeDe8baLs0k7S0MUZSCKWb+dcobqb/xurD7xdJfwcfMA+OLPN7454rnv5kXNJtvLG5u3N09Oxut/eeJCMPxLV0dcd+vWGiVn8v7s+cbt2VbQ+/JPV+PZ5eX2dvygfbvcWKfVxjpd/L0sXXHlAXCqXbcrTmbd3mzz9RR1ldMlQfyaWdt50b7FE63fyZnAs8dipnF3wSEAAAAAgCoTAG/0oTsulIY9OPeJmMuZv0XQu1492QwZj823nttIzkJ98D826/1m+Lu66QpcWQB8+etunox4drkIhmvtJWcM1+KfXltrhsEblZHIGb1ZviGD3rx95dxyrD67Eq0ZvSvN5a17luLln+ZnXP77a9fp1QfAKbdhLi/El32wkbWBfDETOK2t29z4eaHx8IzdHwAAAICqG4cAuLmSg17WmF880Xj4+3H+7KNxvn536/65M637eZs/z38qzs8eaN1fu+TjjfeZu25XyY3OkHQ9N60JbDNsXU8GwOvJ17cuJldvLLNx1TVn4q17zsdHPnc+pj55vvFcrufJxnIwMjzOz5u4+fL3eeuezT+jU35e5/YU9zMAXiMD4A0cnL7vYlt3Lic/E+cPzlz8eWpvnD/zV637+Tudfddo/zN2ewAAAAC2i2Fkq1ecxY5AADyRwWEGiBkkZqCYwWLez6AxA8cifMzHM5Asfs7A8v3vi3ON95jONxqhALjlqmaB3clmEBwxH60Zt5d+3mgEwM31vOv2OFeEu+u1fwbBGcTn/blPtJaiH/J3L9s+AAAAAKiwcQiAXzMC7bT6wrnY/2u/1SrbkPVoswREXmQsyz/s29uqK5uy7ECWglh5tlUW4l37Y6V9sbGFER4Hy/Hzl/KCdEeiW2mKIa/nE0/H7r0fieUs5dC8mN7vXSz1kI+lLAORbf/kt1sX7UtZIqLxu/tHfPsAAAAAYPsZgRnAhXox83e9UgPFzN+cbTr5tjh//bWxGGtmnI7oDOCNjdYM4M42nKvdfLH983aj0hw5CzhaJS0AAAAAYFtRAuLKAuA0W5QYyIAxQ+AiaMzQsSgTkffXCzMFwNGrADhu+5VYXC/wzfudwXC0SlsAAAAAwLYjAL7yADid7AwYixq0Gf7mrNScDRx5gbV1CIBjywFwh6msr5xtXoTyWQO4cyZ2+6Jv6v4CAAAAsC2pAfzqzPzbj8Vy1qAtagDP/E7Eu6ZieeXZuLPx/I7YIACmp041ll2NNt/VaP9T2QcT10RM7W09+f6PNGs3ZxVgdX8BAAAAYESNYgC8+p1nYuaDv90KFvOiY3+/EssvnGte7G1Zlw2+PxrL/oWHYunwx1oPtC/6NqM/AAAAAGC0vXZE12v54a/Gof0fjfnJt0d89YlYCjNNh+1Yoz/q2R9H5+NotGYIAwAAAAAj7LUjvG4Lp74SS40la8yaaTp8pxp9sVt/AAAAAMD42FHiomwAAAAAAIyh12gCAAAAAIBqEgADAAAAAFSUABgAAAAAoKIEwAAAAAAAFSUABgAAAACoKAEwAAAAAEBFCYABAAAAACpKAAwAAAAAUFECYAAAAACAihIAAwAAAABUlAAYAAAAAKCiBMAAAAAAABUlAAYAAAAAqCgBMAAAAABARQmAAQAAAAAqSgAMAAAAAFBRAmAAAAAAgIoSAAMAAAAAVJQAGAAAAACgogTAAAAAAAAVJQAGAAAAAKgoATAAAAAAQEUJgAEAAAAAKkoADAAAAABQUQJgAAAAAICKEgADAAAAAFSUABgAAAAAoKIEwAAAAAAAFSUABgAAAACoKAEwAAAAAEBFCYABAAAAACpKAAwAAAAAUFECYAAAAACAihIAAwAAAABUlAAYAAAAAKCiBMAAAAAAABUlAAYAAAAAqCgBMAAAAABARQmAAQAAAAAqSgAMAAAAAFBRAmAAAAAAgIoSAAMAAAAAVJQAGAAAAACgogTAAAAAAAAVJQAGAAAAAKgoATAAAAAAQEUJgAEAAAAAKkoADAAAAABQUQJgAAAAAICKEgADAAAAAFSUABgAAAAAoKIEwAAAAAAAFSUABgAAAACoKAEwAAAAAEBFCYABAAAAACpKAAwAAAAAUFECYAAAAACAihIAAwAAAABU1P8XYABF3jIp2sn11gAAAABJRU5ErkJggg==</vapen-fr>
  <vapen-s2>iVBORw0KGgoAAAANSUhEUgAABYAAAAFqCAYAAACjwf7ZAAAAGXRFWHRTb2Z0d2FyZQBBZG9iZSBJbWFnZVJlYWR5ccllPAAAA4xpVFh0WE1MOmNvbS5hZG9iZS54bXAAAAAAADw/eHBhY2tldCBiZWdpbj0i77u/IiBpZD0iVzVNME1wQ2VoaUh6cmVTek5UY3prYzlkIj8+IDx4OnhtcG1ldGEgeG1sbnM6eD0iYWRvYmU6bnM6bWV0YS8iIHg6eG1wdGs9IkFkb2JlIFhNUCBDb3JlIDYuMC1jMDAzIDExNi5hMzYwODcyLCAyMDIxLzA4LzAyLTA5OjU1OjQ3ICAgICAgICAiPiA8cmRmOlJERiB4bWxuczpyZGY9Imh0dHA6Ly93d3cudzMub3JnLzE5OTkvMDIvMjItcmRmLXN5bnRheC1ucyMiPiA8cmRmOkRlc2NyaXB0aW9uIHJkZjphYm91dD0iIiB4bWxuczp4bXBNTT0iaHR0cDovL25zLmFkb2JlLmNvbS94YXAvMS4wL21tLyIgeG1sbnM6c3RSZWY9Imh0dHA6Ly9ucy5hZG9iZS5jb20veGFwLzEuMC9zVHlwZS9SZXNvdXJjZVJlZiMiIHhtbG5zOnhtcD0iaHR0cDovL25zLmFkb2JlLmNvbS94YXAvMS4wLyIgeG1wTU06T3JpZ2luYWxEb2N1bWVudElEPSJ4bXAuZGlkOjJkNTk2YjE5LWYzNTEtNDc0Zi1hNzZmLTQ3YzA3MjEzNzAwMyIgeG1wTU06RG9jdW1lbnRJRD0ieG1wLmRpZDoxNjk1RjE1NzQ3RjMxMUVDQTgwNkUxMEQzNzk2NDJCRiIgeG1wTU06SW5zdGFuY2VJRD0ieG1wLmlpZDoxNjk1RjE1NjQ3RjMxMUVDQTgwNkUxMEQzNzk2NDJCRiIgeG1wOkNyZWF0b3JUb29sPSJBZG9iZSBQaG90b3Nob3AgRWxlbWVudHMgMTkuMCAoV2luZG93cykiPiA8eG1wTU06RGVyaXZlZEZyb20gc3RSZWY6aW5zdGFuY2VJRD0ieG1wLmlpZDo1YjM5N2E0OS1lZGQzLTU0NDItOTY0ZC1mZDU0NjU1YmNlNWYiIHN0UmVmOmRvY3VtZW50SUQ9ImFkb2JlOmRvY2lkOnBob3Rvc2hvcDpkMjdkMjUzZC00N2YxLTExZWMtOWNkNS1iMDQ4M2FjMmExZDQiLz4gPC9yZGY6RGVzY3JpcHRpb24+IDwvcmRmOlJERj4gPC94OnhtcG1ldGE+IDw/eHBhY2tldCBlbmQ9InIiPz7VXHBQAAB2cklEQVR42uydv48cR3q/XxLKHGgOsCBAMKBWYCsQcBzCNmRAAZvAwfDZh+Mw4MGAAvYmupCz2WU7C3zzIdNLdgjYiRXsypEDATMMDnBi7NCJocQ7DE7A4YLdg/+A/c677Cabw+lf1dXdVd3PAzT2x8z0VFe99VbVp99+69b19bUAAAAAAAAAAAAAQP+4TRUAAAAAAAAAAAAA9BMEYAAAAAAAAAAAAICeggAMAAAAAAAAAAAA0FMQgAEAAAAAAAAAAAB6CgIwAAAAAAAAAAAAQE9BAAYAAAAAAAAAAADoKQjAAAAAAAAAAAAAAD0FARgAAAAAAAAAAACgpyAAAwAAAAAAAAAAAPQUBGAAAAAAAAAAAACAnoIADAAAAAAAAAAAANBXrq+vWz+gV4Tb43R7XKo5xcfF9jjZHoHl7xptj9n2OE99lx7L7RHRFAAAAAAAAAAA0CZdaKuVtVgEYKiBirzXBcfM0neF8q7IvO9QYXhMswAAAAAAAAAAQBsgACMA9xmN+r0ueZzU/K6wwnepSBzQPAAAAAAAAAAA0DQIwAjAfWUm5QXZ5AgNv0vTPlxW/K4lTQQAAAAAAAAAAE3jgwDMJnBgwhODz8wNvyuS1yJwFUIxF5wBAAAAAAAAAAB6AwIwVCWU6oKsorl5A4PPPTAs5wOaCgAAAAAAAAAAhg4CMFQlrPHZoMXvYzM4AAAAAAAAAAAYPAjAAAAAAAAAAAAAAD0FARiqctXz7wMAAAAAAAAAAOgNCMBQlVXLnzX9vhc0FQAAAAAAAAAADB0EYKjKentsDD63MPy+7ww/t6CpAAAAAAAAAABg8FxfX7d+gPeEajoVjksx2wAuYVnx++Y0EQAAAAAAAAAANE0X2mplLRYBGAyJpLwgG9X8rtH2OC/5Xec0DQAAAAAAAAAAtAECMAJw34nkdXRvlhh7sT3Glr5LReCiSGAifwEAAAAAAAAAoDV8EIBvdSHI3rp1C+voDyrMTrbHg/h3ZSOvN2FbNPB9Kig/lneF5eS7NjQHAAAAAAAAAAC0hQ/BrgjAAAAAAAAAAAAAAAb4IADfppkAAAAAAAAAAAAA+gkCMAAAAAAAAAAAAEBPQQAGAAAAAAAAAAAA6CkIwAAAAAAAAAAAAAA9BQEYAAAAAAAAAAAAoKd8QBVAQ4TbI4iPT+Ofynh7jEp8fr09rlK//yn+uYl/ArhOENu7Hndiuw9SfWEfm/hQ23+Z+ntFdQIAGJP4YvW/90rOR1Y7c5BVyicDAAAAAHjFrevr6/a/9NYtHxcOI0vn6uPiQesnjBdVyQKradbxYuxlalEG7dl6WqCH14zifvBA3t4AsW3zerzA5qFhH3C+Z9z6jKppnbDEe66Em6L7UP87Sflj26xiX5zMRRgPAar30QvGGgBwwBfZXLNtWKMNly601ap0KQAvcyblTYpLNsVcWyQLuIceLSKShdXEkfpUR3u2PZ47vhi+LnktZQaOFxn/v9fyQJcshpO+m0RKDUUk1j7wOP7Zts1rPX8X235T9lkkMCXRyll8GPvdPLLGgvvSfvRz3thUtyyjnLpw5c7oyfaIHGmLJgnjti7r28SgD3xawteGDfiFjQzzKYJRbLuPS/gc2yS+eNXSHGS2PY4szCWK5gN6LXdZ0u3lvMDOisbOKuuRWz2sv/n2mO75/0OLcxofxpmm5sqjEn7wloP1kddviq6pzPVMY9szHfOL5rxl+78tqqzp7pTwOVnnW8XzQBvrXNu276K2s+86r+J5wqLBOWuR7WXVlX7msx6t28vMkar20zJ97f719bX7820VgNs+Uovsa443x4UHnWkciwOXHtTlXNqJRK7c5QZo12ozE+kXo3gSeeFIPV/G9Rz2zD7DDtq2q7HJFbvO8u+nPevD4QD98TKeFI971pZB7P9cGvemDc9BZj33wz7Mh4c2PrQ11ix7dJ2ujzN9qw/G/uaOGetcK8fcYV/SJ98766h9wy601aoHm8C5g8tRq5G8jnQ4j38fOV6XQUqcW8r+aDZory2iWDy6jB3yyPNrSmzLpZsMSeTbMiU+jDA/MPD1WXYzETdvqkG1BcTRznju+/hyEvu8yLFyzeNynYr/AuoTug51Ypm8pwdDxhoA6CkvHJ8jzmii/sMmcO7w0sEyRfFisYmJmArebUQhhalF77GYPXYBdhjF7aALp2ceDjJqRycG/SF5vCQZ9Fd76kX7QpIqoa5YoOWbx3V9Ftv9BvODEjwp8foh1dQLkid6kjZdeVb+mZR7vG/f3GMTz7n2PfqXPB55R95u5FmHSXxsPJ6DJDd/GEfejtkTqqHRsUb79gHVBAA9w/W51lE8LzqjqfpLlzmAI9kvpCT5acrkLuoTLuVXDMVM6EovsNbxAmst5fOrhKmfd6SZDeW6XoTNMv4/RLtfxxN81zcwSoTraUU7q5OTeixv82zXtYeDCvae2GciRndtj3c7sI/02HQvZQO26mETH0m+7CLf0KbfL5Obry85wgLZHzWazlntel45mzwVP8T9RLiu0h/VFye50qvabnpzz7p7Huh3/8Rifw33/D+ddzq0WO8LQZBLjxEnluelm/j3FxXnjj4ypLGmy3HGRbsq0/Z5rFLrhz8ZXo+2yYVAUzpFVhvcS9V/MNA6rJNTf5SzLrtn2Y9cxeXceO57gz31cic1rzOtmySQ4NW+td319bX741aHOYDLGrsOnK7nnLVxBI50FpP8l0n+0SY2hEsmT6eW7eBc3H0ss0m7P4/rUgfoaWoRmXVM4veexJ9tInft2PEBpMp1N/Eoct3c24GlMswttXnySLSvNzoScX5esU0uxe1HwU9LXkckw2JcoW6q+r5lbEez2KaK/PE0fu+yofFhKW4L3lHF6zkR+3OrSMzzhHeRXy8UO3nNL4W0QgkXlupzNlAhpGy+7umA6iQQO3nMXU61NjJcRzSxjwi5aLvNBT+K7bRtfec8Hg/3HW18/0nDfWxqsU7PB+B3q2gtpXUjH3IAdxkBbDJomEyUdh+/ThT6hJWh4xrvLBD1f0nkhcldmK53+FWncVSx3Fp3GuG4aHHyoJOAxxYHIpejnsYWFuRnse2vxU6Euc1oqHQfvS/uRQJXqX+9huPYnpq0f+2nTyrUu82Is6RO6kwK+rajfJX6cOkpj32Lz4uBtmFZZmKWckBSc49V7I9XYieyIkiNibZuqKxjW3UtguFEyt98aOPpkjC2hypzkWPpLpLz1IKI0mX5XSEUO0J+F0+3+DbWqI/8bGD1o3O8eU/talnRX65iP75poCym4oetOZzJGnZToy5sRIc2MYetu6Y4To35Vztrn7r9IJC3ulPye92nIw8bXifa0g580EjatMFKT6R0oa1W94BuRwDvDoo+7WiYLMzmUnzHs8tHUUZS/c5X1UG8qfq1tev3ubgbjTgXd+/cJYKkjbuNrkUCj6XaXcFxy7a/7ND/1el3pz2cPJRpixPHr6GqnwllmJj6unlLfsHWmOhaPz1xrK7TTCrYRZd5YwMLdsFj03aeBjgdcP3NKtbVEHMtm0aYuzzPqDo2NR39XVSPkTS7GaFJ+84sjwdh6piVaKPQEdtIHy6sFadS/inlsMVy2YpaHoIPPheLvtWHCGCfBOBQ/BKAq0y+uypjWHFB62LaBFuL3ktHndzEA7sfiZ30AOfixmNrVcXfrspcxu7nLfuyIQoIZWxl3INr8EnQbgrTxwTDlv2XjXQ9rjx+XWV8jzocM8498AM2btZGMlwCsbOgng24DquKm8sB1tFpz/pmFR/eVjBI1zcQzx31G3nBdl18p+sC8L41+9KRueBMhpGqsQ0fVWk+jABsVwAWcTfypq7D72KCE/VswhqInRw+rk2gTO/idZVrsO4Cs2s7G4kf4m8jg1YLQpgPYqjt/un6AjYybMdggAtz0wl16KBv8KGNq9hm12N3mfyWXWNjjnQuw8VWhH040PpjrOnfOGOzz7Q5p+56fmrii9u4KTvqYPwKpT8CcFd1mKWL2Myd3Oc9AIp8biXfigDshgDsknB54kgZqwzIF54JNjZSEswcuyafHgUbW6j/Lif7ywr9YuS4X2lyQVBnwjaX/lAmcsH1xb5ptOhMhodvC/NI6vniLm9ejD20xbwbiC48/WBrM8MhCphVbg5Tf/ZEr77NGZocZwLHrqPKWvOk5Tl11wLd0mG/0Xbd1ElX4CqulNenDexcXstV6nsIwPYFYJPJl0uL1JkDZXT1bqztweSiR47ON3Gmrgh84lj/9CGK9aKDcpr2sT6lgTj1/FrrTLwvByhgmD6q2KXgUzc9T1dlL3tjwrUI+4nD5ZyJnYXgEB/Lt1V3QxWAg5pjzWhAdWWa+s0lXM7bLtL90w0uC8DLDuyrb+PQ0pE587XlI+qpzw1t+lYEYPsCsKuPTNQ1sLbEOpfvxtqmzOOYvjg6H6PzJuJXFHAg5UXrmYP23sWErU7erj6kgRj1YLJU95Hmvk4GTSeJWcfIUf/g6g25smLbpbgX9ZblF1zY+MumiDkeWN+/sFh3Q4Sxpvlxxse27qpdlx0LigjA9de5vgnAXZT3uoGjj2N/kc+tVukeCMC3BzCQrh0qy6bDMp5UGGgX2+Nge1x53O5a9vs167ZKnXVhNy5zFh+mtL0h31FJkWYjbgrALzr4zkUNH/G4JxOGIltZOFz+kQX/9kSg7HjUJXXG80jaFbCDCnb1zMHxMaueX/bMpofU9yMZZs5zm2NN3TndEdXoBWXXTckazaU50gua74a1g3MY39j0+NqWjIf+c5sqcMIhNO1YqwiZ6vgPe7TotiECjx21G9epY0dtCoRBhf5xzATknf5lKvJPxH8eFLz+3PHy23g6Rn1jyNDuhS94VuPzbfbXsjfj1P88pWk7IxrQIvCowA6h2Fbq3kQKGGucp6r4u6LKKtFWQNufOvzuvvCqx2OF+vJTGVZant6BANw+bTuAuZQXt5JB+apn9V1XBF7i6IzYiPnd/XGLdX5UwZbOPKv/pjEVlQLx/zGiSYGtuC5OPXbsPNAsdezxQUtlDKTak0quzlWGIgoOISpzItlC95W4/ZSHKzxx7Dxgn7Lir67F7oqbguLa8e/iZpPfvOyRrev6rU+bc66G1u8QgPs9wOhgXCXK62FPDV2vqc4jsMndLuysOt/VHGCaJpDygsMZE7C9dmZqaz4LhxPJv0Hhuq1EYi96z+a5oNlx0PQG1rhFuyyLyxH264oLDFfsw7Yf7AN5oqPeAP0TriWX0OL4MGGscZIq4q8G5Gx65ANNcdlvrDDp3nMo9QOatM9PB1BXvYx+RwDuL2OptnnLcc+dvnbgg5qTWJ8cnSviUx0hLGyhfFGF934nkLUINl3M+UpRRKTrqUIeW/YdEd3AC0x9WOCAXabZCI+k2l7ImPjxUc8XgGHOPIQUJOV4YnmsIQrYLcqKv7q+dP0J0w3NSd0PYF2ecGBhHjWXfqT0GxwIwG5MwFeWv6NqxKo63tkA6l7FyEWNzx8J0Qe2F51d87ii/VDH++vFZGKjfcnXNBCTgoWOy5NZrfcw47WFoZ2zKPeDOnONcQt9KmjhOoZMnp82nRs9kf5GARdF//JEUPFYM8mxNxObi4SUbK5QVvzVdvYhveCGJqXuG5xrubYW1v5o48lvF/ZKgoogALdPG499VBUqDwZU/4c1BpqRVIuqhteY7qx7p4XFSdl+4nq02VWHZa7zaLmPaSCKHnt2ffO3vLydKmqYRC+PhCjgKn2zy0VWnVRITXKvwntfYlaN2MbC0C76GAUcSP6NvgUmU8iTgnHSNOq87xFnq5Y+U4cq4q8Pa0xu5nRnS9DtuH+/5jkSbYQbcx6BANxNZ1vtHDYJK07GmyiD64P8Yc36DTHjyjZvOqg0SZVFhI+PG7eZY8w0DUTkYb0+KLB1l4WBvMXzKrbzjeGYwGZwfvgOV31Z2INr8B3T1DV97Pt5N8oWQrRgmbEmKlgH6c8zy20DzVNW/FV/4kuAEWMKc6sh12Pdflo17Sh0jG8CcB8mXDpxvL9z2B6Y25jw+8yZ1BO95wJt9Num78hXiTh7RTMWTiBMJmM+RvPkldf16N9Ism+sPK95HaHwGBiYMapoOz4u/HyIMNuI2Q2sQPr1BEDR9RzTZUuNk6MS9ffcsH1CqrgTyoq/KijNqC5oEJc30ks2PEwfK4fLq+N+3Zz2E8/7/KBuKHzgWXkRYfKZSrXUD2sZ7qMexzUmkOP4sytMrlGafsw36FFdXe2xx03LZXgmZneANaL2zJN6Lkr/sHC8/E9y7Gexcx0mOc+fSL9TCuHzm6HqjQPXxdS1x4sLnRtFBp87kv6kRSD6t7k63E0ZdRbXZ9Wx5jH+uHWqiL+u+4LDnbkcKSDe5S71Y31NJh70iUDqBeUciftPQvo6r7TL9fV160cNZlrkisdQUEd9WbFuIhk2SwN7So6l4+UMHarn0LCOZ027vwrHVKAMl4Zt7UvuqJOcazh1vOyTin1t1vO2bMNvtD1WNDnuNcmUeV3nY3FZP9f3OWXRXDpgXVLLzuYW+n9WWzDOdDP3SY5LITIbPaO9eckMMzL2I2HO+HdeQxtJ/MC4RzZYObCpC2216kEO4P4wrbjw3o34GiJ1HuMLez75dIFVg+eu2nbkmiqHqU/xQTgo2ujM9fQPTyq2m2lbcrOkf1y10LfA/7lRH3Kz5s2l1SduHJ7X+DDWPBvYvKEPlIn81THivhCVDeD7XO9hzTmfjp+nPZrX9TL7AAJwf6i6CccZVfZm06MmJrnwFtM7gZsGyxRUfH9IM5bCdDM4HzYRmhTYqss+Ncix4UVGXzO9JjaD6+dY2SQfUsVOsTFsc/UzkcfXPSqY1z3HNErZwCRn3bFvrDENSGEO3jxlxF9t0/tCoARAX8b/uvtT6ThwSlW6CwJwP4ikuqD1HdV2w7Oa9Q7lFlUmA9CGqhuMcDAW9x8ZeuyxMHBkWHYT/xjgG50mNPjMi4bLxOaB7jHEKOC86N+VEN1YBlMB3WQMLXoqB+pRRvxV0feuIP4C9Antz3X38wjFbF8YaAEE4H5QNeJqdxOGIVOnHkbibmSoSwuVOy23SxMQoVYeUzHU5WieoKCvLxwue94iuWgjUH1t08KYBO3ZcdvjZBMgGLczh1gZ2ljo4fUWRf8eYxK1xppNgR9ZiZmISBRwM5QVf+8LG4QB9JGFhXEvEm7SOQkCcD8WdFUn2yuq7Q11xfAHVGEhJotB1yIqERyqTRpMFgQTcTdn1KTgejcOt0deTt4yEb7PDPs8fcY9TNpk7aB9BzRlKwwpCjhv/Fkxby692B+1PNaMhRRdtikj/uq6CfEXoN/MpH6AywnrAfdAAPaficFnSP9grz4mVF/h5LyqqKcLrbWD1wHlMZkwjBzuTz7nhcwqe9mbXwvDRR6RWe5hcsPyWQvl2lR8/z2ashVWYiZ8huKfKJcnWhP9W3+sKTMnODMca3jixB5lxF9ty7obRQGAHxxaWJMvhRv3ToEA7D8mEx9yNb0/6TQlwKlZt882BLVNxfe7LE66iKlo5KJoGOb0cbWjlcPtEEn+jvZlFnCmT0nkfTd0Q1UftpF20pu8avg6wJwhRAFHOT6+KE0OFNdhWWHXdDO4iHm4FcqKvwdUFcBgUL9cN9pf1wKnrAncAQG4OZL8sOlj1MB3jA06MgLw+3VSZ4IfUoW5E/MqbKQdwWFj8BnSfVSrX5M+5eJmcHk3MZ453g5Hlsr+rKX+30deOFKOyGAO0lbkY9WFRcC42xorwzlj6FEb2fKTQ+axJT/CWNMNZcRfjQRE/AV4zeX2uE4dsx5fqw0ReCxsCucMCMDNoREqy53DtrBhMrlG/LW/SL9D9VkTHNqcXK4NrodUEOXpw2ZwRbuMLxyufx0fgozXNCJrU7GvrDxvy6FTNSJz06J9r1u4HjDnWUs219U8JXCgD/hMmLMeWVUcazaMNa1TRvzVuflTqgrgnfVBmr6nRNF52mHNc6g2Nsd0ugcBuDkCS4ucPO4ZdmDYP0k1BVFw/8BY1cmfSbuPWpr0hRPhEZayLMT/zeCiBq6vLWxHtZkI+oHwuL4rdhxU/IzLN+OUUPI3OAS7vnxj2Eah49dG7t/6PLY8bpiMT0U3ayF7TltUbwfCjRCAJuYxPs4F6o6LU3x19yAAN8ene/5nWywwmVi/ommsO+6Q6tu7qKoi4l1J+4+WmUR9q9i/FETgphdyroiGvm7+FuT4pY2Y3WhZCJvB+YjJzbin0u7NONPUVHMWEq3Rx1zAoRD9a2OsiSzXYdUnVBhrzCgSf9Uv36UfAOxdCw6VmQWfcCIEz3UKAnCzkyIXHRARwHYXoG22ty/ohLJqZFbd3EImrGr0uyZSuvQR00mCCwu5InFg5XC9N5XTcmG5HqF5qm68YeMxPxO+q7GQmAs35drw5RvD/h966CeJ/q0/Vte5SWryWRf3EHCVMuLvfdaMAHsZ+nzj0IJvWLI26A4E4OZoehISUsXW2dT4LE7srd1XjTY76GiSqe29qnGd54LwUKaOzzxdyNna1KaLiekkZ1G3qHHuPucC7esiv8pcYR0v+rugjl1OY38c0eSNYur3Hjt4LWFO36jrJ4dCUdqFpx34A6KAy40LUYlxAPEXINv3DRkbm8JpHZ5Sl92AAOyvczAVR1Y0TSYva3w2oPqM0iN0nVus7mP8KjxcCo+zNFHHXS7k8ha2OuE5c7i+pzl98KzmhG1jeO0u5XVmkZ+/6O8qr/Wm5vwkiK/5Iu4DjMn2WYjZjfLIwfZo6imJIRHl+PWFhbFmYblMgPgLYGu9O3RsiMAmQWNgAQTgZghb+A4mOPYhBYQ5KvD4Jv7WWdDuW3RoBNpFaoId0KVuMM3nN+nYnvOux+XN35qOXDYR9Nmgpz1G4p/4m2BDeAviBcVF7JNnwhNTLrSRS08BhJIf/fuUZi7Fk4b7sunNYzaH3D8uLKWc+HtFdQHk8iFV8MZn1N2/J4rnadAm19fXrR81UAO5rnh0wbSFsiwN6uIaiy9cFFwbHk06r6XD7ZxsMFSlbLowd+nuaVSj3YuOy7j9ZvH3hDLMmzczw/qLOirveU6ZXL7zn2fLS4vfc2HQlhd9mTY5NDbsMi6w3X3HiWM+6Vya88d67tO4TSYyvCie0MKcYRSPayb1HzhSD6cW+2vVsW3ZE1uKCvoZY02748yyoM8W+VXXxgHmxMNav5usc2eOlTf0yI/YLuvUwvwsctQGK9tZF9pqZS0WAbgRTgQBeCiTruQ4dWxgbGsBcGFQTy5OMpsUHfIm7IkYEUm/xeGgRh21zbilhW3bdmxzcmU62Zv0wJZdXKQEOfOOvJtTLkbKhR344ovY18zlrTgcSv8ILc0ZZob1fOL4WHRpMAZXrYu+CMDLlsaayFMxoe1xJsuuyoq/0C6+6Bku+BPXBOBRS6Jqk36kibKeSP2AqbGDNljZzhCAhykAj2V/dMR5S516CBFYLk262pjUuyQAB7FocGFgey6LP12IDmXF4b5Eqp2KH1FjJ54uKsMWff9I/BH0ux4jZg23ucmk+1TcTlFTdyHRlDg8Fb9v1IWW5gw+RwHn2ZZJLsLZAH1gWLCItz3WmNia7/Vs43rLPBGC+NsNPugZLohvrgUUjHLGkNAjP9JUWesGU5nchG3aBivP4X0QgD/AB9dmHBurdqY7kr/7etdsaK5SdRRQDe8MduPYvh9IdSFS7f6ZuJ/fZyWv86O6kqcwGZx3/ck6Pl7GZfZpo47nhhM2zTN42KK95/lwlzd/e1JQ9zbRulhIdUE8jP0rY5EZQVyH91J1aeLnVo5f56Hh9TVV58GeBdNV7H9fyNvNEYeSOzMZ103GS/3MQYdtmeez2PytHI9brMNk3DUZa8Yy3M3M9PqLnrhbtzi3AmhqPrRvnmPKeKfPJOf/NOf74C2aQ/y8xtwtyVVOLvKGGYIAnHUXWCfsr0qe486OQ0hEMR+dJeSz6XE9jeOJ+58K3vdpatEb1KhHFRoWHtXPTPJv4rjShuOden4u9jaza5Izw/4VtbhImeQsmFwWeIICu21iU6NnYhYR3aUA5BJTKRfpcG9nIWLCIvYTK0/qRvvZQ6m+sWibJDf+k3Y5iX3Ed56Ne6aoT3li0D5RPDfoYrw6KugjG4EyY01UUI+2OTYca54MdKyZSbmbM2NBbAF/mTtWnhVNYmXuNo7blnVCkwwgBYRLj3TbIqxRDshnKf1NATFv2MYv40Vw6HH7l8mX5upx6kHdm/rwqKXy5bV94HC95j3WfNJRfbn4iJeVaZPYSQFx2bA/0LaZit83NMct1FNTY+HMQTsPLc8NTf15F4+dB9JMaoqqdeB7aoJ5R+1qOjf3dawxWYMEhvV0LmwA58NcmLW324dPfqTpteLEQn3OHLHByuXwIQXEbXwwwGBoQgjYyOtIIL3j9xN5fcdu5XEd6d3Lu+JnBNckHsCWDos+pvX6uCWxKevJjpW4Gx2Wl7ZCafKx5mcNlHcIjBtacKudarT8Z7Efeyp+RzXqI8o+Rqdp22oE3oW4n/6oC38+kfYFpycF17ERKGPXUc7rzxv8btNzTwfSNuPY34SGn3X5aQsA8Iszqf/k5pH4v5mnuxABTAQwvEOfI4ADsRNNtYydctBzW5iKn9FnSQSaqwOn6QZPQYflcnkSkjcunjf83aYb9Pi8IamtKIappb4+k/7npVM7OxV/53/n4kbasLCBueGJuB/dU+Sngob8b98igKOOffqQxpquNrzsw4bDPmCiZ7D2JgLYlh9pa85Yd0PfyxZ9EhHAAANm0/NrsxFNpYulM+l/xIxGz2kk3cJTweRE3Nzh2TSS50nD9ZW3+ZvLNtDmhjy26iYQNtN4atGuVj2vqySv3H1PrzWJsOujuHJcw5+3FXGYl297CHMZWxw1YAdVMBnPAuGJkyp11Vc/BQDto08F19mIM9kUjqcTLIMAPDxCqiCXV4af82UBYWPXX50kngzEHq7iAUyF4Kfi36PIkYNttTLsL1GDZcp7JHnhePsGObbbRtlNReYnAjZS5hwNaFzXurovfgrByUKmb+LKxtDPaH1MW6r3Jw34r6ExKRhrzloog+l4xliDnwKAbrgvdkRgsMgHA7jGw5qGt88Q0wOjjR26wR0+NPzcK4+ucRHbcZ0dVCfx4u3pQOxiE/sSPaLt8UD8iSrR8r4Qt4TMZwb2l+QfbOI6fBUIXCi39o2VwRiYCAqbgY85Dy0suDU9gt6kGspO7qv4CGKf8Fj8SEmULGT61lbHYnaD7ok0f2M1L/o3sSOoN9YsWrJnHSvODOZe4QDGmqt4zP9U6t8sT/xUXeEGoEkSfWdjuW+ndZ4gPu7EfoRIVDPfdCD1Inm1PU7i84ANBpADuE2STZhczgEcYfW5mOYhmjlWpjLUzc1zLcOOEkjSBsziNnI5X/ClY201EndybY/Fz3yNReNA0PLYZ9Kecw/7fRNjQ2DBfww9QkL78TQe185lOHtC2PIZdXExF3BR7t/QwnfMBtBPxw6NNabrH9+eWqvjU+YWfRVrxmZwXc/wYe0dtlzGUUG7hR75kS7KGlrwR9MObLDyHMWHHMAIwM1w3vCkL5B6G8aA3UHoWpqNBl02aPd1F8oXwh3R3b4Zxv1sLm4Jw64tPF3ZDM7Xzd9OHVvsXojZjQnf/EdTY+7YQh+fC+zWaXKT7lTc2mimC98SNjhXNp2XNukDohbGw6rrEh8F4Lwx8pSxxolxZlnB9hGBu8cXPcPltXdXgutcEICbGJO71lsQgBGAG3Hsy5Y6ddFxKmB7EGramTYpAI8MJ9PYlJkYEcb+YRa3a9uChEsT+VC6v4mVFyHm8u7hgbg3MZ7JMBaXTdqry5PjPjGK+0giDic36y6kPV/cxc3TsOG5smtPUF204COr+j3fBODAQX8zFfeix7oeZ5YNjSeIwO7Ml1h7uyFihoIAXIe6Tx839UQrAjACcGOTky4nB8lxzrjbyAJm5FiZqgqTdaNUp5iOlUlFIkicNCRGuCZqXnR8DZH4+bTEiYNtPOqJTdoee6vaUd3Hdy/Fj3y4roteYTyuzaS5JznaHjfDhufKYQ2btU3Uks+pui7xTQCeOTrWmPRHn8YaW094RRb91UygK7+BAOyWiIkA3I3W0uQNdARgBODGJsE2qfPoPtit10sHHaXNxZIPg3GfhYip2BWDXYoQnHZ8DXn93VURrWjxG3VYtpMB+I42Fs11J8fc6G2GSWzjtsTgtgWpsIV5oant2vZbFy19V9V1iU8CcNFY0+WNf9OxxpcnJGym+Ios+izfcim7ii96hsuCYJfzxktBAK47ttRNQXnekg1WnsP7IADfxgc3wpXj34FQl43JYwV92CV3Ia938q7DqZAP2DYbeb1Luu4afyB2drp97JjddXUN45z+fibu7hiet6v9VVz2rnhu+LkndPV3eFhzXBmzUG+Es9gPfxb75boE0r+UHabziCOLZYgk+wbepsa4MzQmBWNNl/X4jLGm0jzrvqW1acTYAtCLdX+XXMVzqTo+iXluDRCA/XUMdReHYI8XPbmOmdQTj3ShQD7gZifxdy0sulwSHEwXkROpH6GbtxB87rAdPC6wkasOy7YSM+HcRnsyOX5/oR5RlY21z2Hsjzc1z3WvZ3Wzio+qBBbtNU9MPsZ8rdTjWcdjzdpwHRQOdKzRukIEhj6xoQq890kPLfgiUlAa8AFV4C2vanz2DtW3F1NhvE93Ag/iybFpXejkeibkCmuKRBh6Ka9zhUqNdlo5ck3PDRf+UQ0705sVk5xJ5Zmj7R8VLF61XZee2nad9uzr5Fj7ep2banMxF0qgXBvdjftcnTGzbxwbXpcKjoua3x0K0b82KLopN3ZgrDF94uwo9q1D9Ff343ar+7ReMhd5KN3eCIDhsqEKvGcV++I6N5Tm0v0TKf5BDuDGWDZcllD6sxGUK5jW6agDW2rS7m1sCsdO9M1TZyfVmWPXct6yH4vEz41O6uaGdfm49KTftd3XZlI/TxqpeZoXouqMmS7McVzw6Tby8y6l3fzoVfunLzfo+j7WuO4Trxu0q7HUz7/J+NL+uN5nlp7Vx77yhh75EdfKeiL1ffq4IRusPIcnBzA0yarGZwPhcdusxVFV9I563+5+J5FndZ05NtYsB2Ie2fepY9diks9P7cv0RkNe+oeFw/4p7LE9j4SUBVkLxToR6TopnlONjaJzgIc1+3bfMM3RelSzHsOcNjrDVEv7DMaa/pJEAq8t2YqNiGIAGPZ6tm4KSvxQBRCAmx1gXf6OkCZ6DxNRbNXTulBHXCdXHvmA2+HQ8HOBg/ZmciPFZDO4vM3fFuLuY2WPB2DPbAaXPTmuM95HgrjeNCtBYLThS4MatponHj8THlXHDzPWJGhfQAQGMOMFVeDcPBcRuAIIwM3xpwzjtL3gMOUeTbR3ElOV5z2uj5kQeeY6K+lHfk/T6CyTzcN83PxNrzEaiA8O6dZ7+0fdTeHmwgawTWMa9dpXmze9iXxkWIdhTv95inky1uxc59DHGtsi8AVjDAwYhMf6/qhuTnH1P2xQWQIE4ObYZBimTercgSJH6/uOe2zQxn3fXOdA6kVETrG1xjERLV2cpJuKJ1HFfp63+dvK0TYeUrTSY7r0XnSsOazx+eSpDBYpzbESNqZJs5D2ooCfFIwtRP/aH099hydO3orAC0vrqDobYgL4wmx73No5eAKoPpvYH9VB13gEnxWAANzsQuB459g08B11BmqEubeYTFiG4Oxt3JEjH3CznBn2f9dYi9kNlSqC4STn2p852r5F+QpXeyairhwmi8oIf5GJ1medSMZAiI5w0R/3GdMo4McV7XqSM4ch+rf8WPPE07HGpI1NniDq6zz/QBCBAcCNtWDdfYimQtqzfLrYea4GM2HXzF3q7NTLQvAtc4P6CxxuY9tEwk7BLnMp/fCNpnZW9mZW3s7XrtrnzNK1d8HYsD1nLk+bHLiWOuP+dTw5hmaYOGzvYUfjwYWhnYYlz5+3g3jTkUBV1yVLh223aPx1eUEdGNqYq5Fi1x3Z1UnNsSU5LoUUG+gZfq1zeynz1RxbfdNl6lzn0tb8rAtttepBBLD/fFdzoQJvF0ZVWMmwHvVcSL3oAPIBN8vawH5dxHQzuAclbTBv8zdXHxHOi4TbiNsRh6ZR3Tyam0/dpzLIB+yOLx4Cpk9XlMkFHEi+MPmM6rdS3xuxEyHaFBvDeY3aDsEJb7EdCRxRpQBgwKGF9c0pc939IAD7T53OUfRo8VAIDBzE8wHWEzvRu0tfRAfTzeDKLOJ83PwtkvwnDXwQN0zKyNhU3E8eWpgYI3zYZ9PSZ3xiIWY3LEIpvjl/VPC9G0zSyljjw5zXpIykw9s/1z+wdK4TxnIAqOGL6qxv2fsiAwTgfiw26nQONtypPvnbiNuREE1C5Jmb/Kni+13eEKeJzeB83fztqKANffBDplHdRAHnozZ7XOPzgZAGyqV5XJ+5kmaigIMCv3/cwrV92pM2KloL+DDWLAzHmiOBfXWJCAwAXc8d6uoOOk9YCiLwO/gmAH9Kk+2lThRYKORpqiqCHw+4rnShWncn+hMccee8dLhsTaQNyNv8zdX+HEp+RJapsNrFBM4kqnvs4NjkWnlmUu/mxUTczrc8pHG17zwV+1HAeT5/0VK9Bj1om6J1wMIjG10YtuHQ10FZdWlTBGasAQCT+dH9mucYCwEP7+LZJnAkCd/PSOolyR5ypwgq1tVFB2V00e5PsDmnmEkzm6Z1RSR2E/77uPlbUb/3KZJ+3BM/EYp7G3yp/V5KextlQImptVTbLMkF+3VxnMrb4KrI7tvyj0vxfxO4ZY/8Q2BoY6ce+5Cm7cp0Psbc364v7DPoO+36ER/nfFHD/mdQm8AhAPeHuoJcMFDnWHWXyS6EMxftflQgqpU5IkcEndnO4ePAOOthfzcRtU4qio+uLkaKhMalhzZq6i8Cj9qlKxubSP0d2124ERLt8cd9WnR13ZfDjvtZnZsVYYUxr8069V0ADgrKez4QMcm1sebaMbsaS/0bjYjA5nN2BGAEYJt+JPT0euYW/E9U0QYrz0MRgBGAXZrE+RiV4NpipKs6ctXux1JfdOg6inEm7UfsdT0oXvTwmvIieuceToKKbuhFHtpoZNieLvXH0OGxte7E2IU5wLInc7gq9T51xH7b8oUzqR+hWTR3Czu2WZ/m2ow1b4+5I+U3mVsvWyoXInB3frDP9F3fGcfXmD7a8K19fOrrVJoRgZe2xgUEYARgHxzokB8DrTpJDBgY32Na0+YupNvIs5n0QwCuYiNzT64pMLSpXUHlUvwSwgPph4C/i2n036VD1xCK28Jq3acyZg76Md+o6rfGjthv6Gj97JuDzcQdgdVnAbioLS7FX0zHGheehHB5nLEpAp/LcPcDmaFnDErfmUg3N9d8TQNYtJaoO9fdF4C2tOVbfRCAbwv0ibqbGQ3pjqw6kKOKdbvBxN5DN3ZZ1VyA8DiYnUl5Wb7z5Jq0v9XdDC7KWWA8c/S6i/zSc09t1HQzuJGwg3hZDizYXtjxuDwkX2zq43xGr3lRwz5Hkr/523PcgNFY6dMYWQYTGxt5Loy0gfqr+5bWQ0lUJJtCwxDXaBvHyuPTWuJA6m2CPYp9z3iwFjmACOChNW7d0PjZQOppJtXuUneJ63dGbWxCNHXIDnzrA4H0L/1DQiT1nmbI6zsuLjrKbOjp82LJNG2MK3YbivupFeo+ldFlFFwf5nBV5hZTh8oWOjpm7Ruffd6k15WcumXmbYHHY42pjbkw1vgwztiIwhtyJPBMiAAuGvv7VB/LDvzruOdaz8Sy7yECuGcMbVA5rPn5I+m/aK5O90nJ9+odpoeeXmNbJHfj6jB3yO4+9KytqyzcfYvoOROzu7yP4z4QWj5v0xQJQgtHy12WtZhFPAYyvBRFptR9KmMkbj2m7tsc7kGFcXMxUBvdSL0o4CyOPbh2V+Y504K+tRC/n3rbGPrBQIgCLuu/7oudJxiSSOCAaoWeEmb4KOZO9daHdcf8wT6FQAqIfk6sbaSC6HNnmFe4vkNPJ8FtT6TOLCxmTx2xO99ugPRZcDBNGxAVCAUuPiZc9Giz4vMjuXWv4YlAWR5KvRsFY/EnV7hr427Z8cPVm1BtYVusHbKg3oQ/7UMqjecN1Q287XM2ReBzGfIj2dBXxhl9B+ozk3oBD0n7DE4ERgDuJxoBtGHxt5dIyt/df8qCohJ1xXJdPJMPuBpVctY983TS8bxGX9+H2uiZg9cZFUxATKNnXcNU+JoIEUJVFuZ1n8qYCpFwtnzOvvY5HHhdbSzPr55hftbGmo2FRbULLAzHmlD8EyK7Ei8SEfjM0jUMJS/nhwJDIcyYz4MdHkr9QL2xDOzmEwIwi7+8CeKsZ/VSRdg+Y4FmZHd102Wo4DDt+Dp8ugtYtq42HvfnldiNwnc1smkI0b+JnzBdLB4JlMXGUxl6Qy5wcPHkKo9Lvs/Xm3G2seXTtC6fUp3W/Ohxj67V1Af6FgXcpXiRzP0XFs41FBHY5PoCAR+5RxW04n+YU1VhAJvAhQNu3pnUT5Ad9aQudFJxIX5uSOCb3duwu7DjuvXFpi9lGH7Qhk25vLFNJMUbc/Vt8WPafl365lDc35zHdNxzYdMqnzcricT9TcBmDo4RS6nv07t8csj1TXpNxpo+PQobeDhXCMXfTbFOLM3T1A77/AQKekbx2N+XTeAuOprXhI7OS7uegzU+h2cTOHBBNFlZGMwjz+shuaNcZjKnj2Xo40wu3UkKB2h3XecD9mEBNC1Zzqfi/+OcC0vn0ajIjYPXVxSR1bfHm+uks5gKlMXGUxlj6VZgu+PJHKNsdPoBZvkOx46cYygURakvpF+RVJsa858Ic6nMgdiLBD6lDQaB6Xor8ODaAiFyu811Ik8ClYUI4EE41roRQD5HAuv1n4ufkb9vuqmHdq8D3qW4H3mW5VNcjzwYe27TJpz21I9NxM+o5bpEYh4Z1JVNhwblvXCgrmce9J3Q4forYl6yDqcO20GXZasTBXzacZ2azHPEYf/FWNP9WBOK/xGRtiKB+/QkKnqGXXsPPfY9bYy3eeP9UvrLuRABXKzFeiYAX+AwjcWiSwudYObZdfdB/BWPB8aJuP9o59LDwbGsXV9Kv/KoRVL/kUIfFwJ9nahVSWHiyoLQ1AZ9XXDuHk36k7xFoMs35MqOcy5scDpzdH4XivvpomzOz0aO+oBz6S+mY83Mo/7gGojAdsfjvuoZpvbuQ32cdFj2mQxTAK6ztkAAdlQAHoJo2RS2ROCuH82vcr2+5vy1YfeuPCZtYwLY5MTv3IM63KVsJGwfN9Go48PmDl5PKMOMfkmYG7ZlV1GhM48X5oGFOcBFg2NlXl9w9WZW2XmVK3OMucNz5aX4GV3vi3BRZqzpc3od07GmiyjgqfQnJ6rpmOnqTbQu/V3Y074ZSn8F4AtxUwC+kH5jS/NCAEYApkPsOA6XHe+0wnWeiNvib+C53dtIQdLk4t83/1FWUO+raFjnhkLg6SIgkP5SZzO4LmzcdDHrCjaeymgqcqRoEeiaCOyb+Fvkb7q+QRaJn1GBvggXQx9rAvHn6UfTccbVm/6RIAKXFQaHqGeY2kfo+HWNO+6rReulvmPL7yAAdywAmy4U5wImi5aydeuSeBpItbuqPgymofh/42Msdm46NGFrvkS9V0lnEvXcf7kkWjXdt/t+l15qjEdd1I1pHmqXFuamkXBNz6vKiB5qKy5EKU7EP/FXCsYQF3xkFVHk0oG6NR2P2h6jQ/E3RVLXolsXtmbqo10WxGyJMT4E7thaewxFAJ5JPwXgvH7cBkV6yBCYCgKw9wLwRPqz8O+aQOwlyXZhQTaqOIBcij+P0kx7Yvc2nHAT+emq2EzUUd2FJcWGLsvo+iIu8vQ6hjB+1clN2/aCyHTcdC2HrY3x33afqjKGL6WbaMVRBXHGxdRSrt9sqiISzT0rb5dlPxfGGp/GGtNyup7CIxJ7IrDPGxz3KZDBBqY31kNH23ZaYn7vwhojlGFQNxUlAnDHAnCdBhwJ7FvI2EzQfxlPkNqs6yCeSF9W7Mg+2cNpj+z+VNx6/CsUs6jDqEX7PpXu02S4xlTcjt6xKXYNIQK4zqK8TbsPpD+Prdp6Eshm3c8N67Wt9p9I+ZtPLu6VUCaIInCgnGXr2IWyms6h2/TrjDV2xpq2nuQYiXvpeWwSCSLwTPyIRHfN5+8b/2fxEe4cTY8PQfw9k/j7TyvOqVyYr/Y557tN348A3KEAHMlw7xS2MRjb3C0xWfxEDdX5KD53VTHRx+jIvtm9jXzANgetsKbwNG9oQRBUXFieS79z99UV4lwT32YyvMcdm+iDaeFi3ILvqhs169r4Y2MhblOArztBb2rOMRH/U0sFJe3XhbFkKn4IXXX7z4kjdTmUsWbsmL/LGmfqitQ+iDo2RWDfgh/CmmvuZc/66FTs6g9V7GZZ8rhs4PubpoxGciHD0cbqzOERgFsWgMN4kFha7OxzaefOkI+CymlDTvY8rveJ4SAdxJ+d1+i8vkxqRwOw+7Gl65pZaNOpZRsf12z7yKAfDjXHeZX+MenYt4bxUeaxsLx+nEQ7hNJelIPtOgjl3YgJm2PNSdyHku+xVe6qT5mUESpDR9rGxlNAl5b6mK0xL7kBXadvjON2r9JfXdscdxy3y4mYzxm6EFZGJfpbVz7d9vzsIh4XQgvzmSbGmgljTeZYM7U01jQxzpxbtKummFi83iQVoavXGhr64jy/4bOeMbbsR307mtxIt6rvT4/3fReDR4Y+p5cC8K0aKRmMuXXrluwRTMYdGt96e1yl/j6M/zc0wniAanpA2cRH0aSobjlWDrblcs9AODS7n1oULtO2tI6voSy6MDhq4PrU7l7sKdvVjl1r239quNBOrnUlwySSchFUWuc/ablsXW6ucN8Bm2iqX9Xpj/dzRL705LCrSKKrHd9b1ZfV4dzidafHlKrjSRP9ZhOX4WWqbOm6TsbfpO3vGC6Enm6P453xtA0f+NjynKnqnOH59li07EO0TT9r6PpcWpes9vh2xhr/xhqXx5ksu2qLsdiPaE37qKb8U5HfaMMXl/UbXa2Bd8enRGOA7Dmpia014U/Sa1cX/ETXPqdye3WhrVZfqXYXAezynZ+hOyl13Bfi9901V9vwGru/4US6v6uqi4dLz2zbhU0XXaBsnryTgfVxF/zeTPyItghleBEi+wga8oNVbdHHaKAu5xou9LNZg/79UtpPseGyDTLW+DnWhI77MBcEmUvP/JNPfiOkb/ZqfrccqJ+wSShEAMttdATYw0JeR1gciD8Rhlepct+X4UZG+oILkdmz2F40cmvjgX0fx+V9ivm86e9FfEdVAeSivu+hA+W4Hx8LD+pslSovc41m/PtZxmuMfwD9YR370SuqAgBamr8dDL0SEIAhj0U8MCei08bBMp7FHTkRrDc0mzcLvIcOTPr0+2ex/TyMbd6lieg6tuufxOVkkvyW70q07RnVBFBqQnzoSDkSf+da+qbkptNdQfhtg+OMOSljIEC/QAQGgDZZyMBF4A86dvhpXpR4v63BYV9erw/lbR4VBqF32cSLsUN5u7HIA+kmj1Ui6ryIf/rWVquO7D4rT5DmoA06svtNPOmbp671TwV1Fsj7ubWSvltXLDiTtzcUEhsPpf1cXnodz+OybHA/ue11Jdm5nM467uMvCvq+CaFjfTirX1f1c6sKr2fl5dz9f1Iv65yxZLVT7lc1y1lnDqLcif/fhfD5NK6zcVw3LzPadlNwHUm917HFq7g8T+XtRrD3pP2NShIb+c7B+cZuP8tqs6y2qzJP2LXP9DmbvL71Tnmet7guyavPK4t9NMiZY9xjrOl0rMlqmypjzVUL8/6g5Dz1nrjLemc9IAXrgjLXuGmx7FLBF9vop3n5ye/tlMWFvlk0v9pYaK+y/aAMd2rMNXbbP31tK4u29sKydhB65jPqsojr6Ei6y8veGV1uAgf+kywWwthZjsWuWJZMstObuKypdmiZILbte/FP2xvDrGK7fhH/zg2o8kQ5PucMfwHQO3bnHDYn7pvUfGMlRPm64N9PUm3zGVUCAAAAlkkCDSY768rKm4n7sAkcAjA0tUAbybtC2YcZCzWd1KfvCiYLLpsR3wC2SUdKhan/fyr7BckXOzafPgAAwJxg50jYF72yG52z2vkJAAAAAMMkCTRIngSuJFwiAGd9KQIwAAAAAAAAAAAAeI4PAjCbwAEAAAAAAAAAAAD0FARgAAAAAAAAAAAAgJ6CAAwAAAAAAAAAAADQUxCAAQAAAAAAAAAAAHoKAjAAAAAAAAAAAABAT0EABgAAAAAAAAAAAOgpCMAAAAAAAAAAAAAAPQUBGAAAAAAAAAAAAKCnIAADAAAAAAAAAAAA9BQEYM/55JNPqAQAAAAAAAAAAADYCwJwT0AIBgAAAAAAAAAAgF0QgAEAAAAAAAAAAAB6CgIwAAAAAAAAAAAAQE9BAO4hX3zxBZUAAAAAAAAAAAAACMAAAAAAAAAAAAAAfQUBuOd8/PHHVAIAAAAAAAAAAMBAQQAGAAAAAAAAAAAA6CkIwAAAAAAAAAAAAAA9BQEYAAAAAAAAAAAAoKcgAO/w85//nEoAAAAAAAAAAACAXjB4ATjZJO3zzz/HGgAAAAAAAAAAAKBXfDDEi1bR9w9/+EObXzmLf262xwKzAwAAAAAAAAAAgDb4gCpojtlslvx6tEV+9atfrba/L/7sz/5MFosFFQQAAAAAAAAAAACN0vsUEJ988olT5fniiy+wOgAAAAAAAAAAAGgFNoFrjtn2uNbj3r17N//4x3/8xzD53/YIqSIAAAAAAAAAAABoElJAZKCbwv3www+1zqFpH9JEUXTzc7Va1U4BoZHNP/74Iw0FAAAAAAAAAAAAmSAAF1BDaN3EOX9vIn9V/P3Nb35z9b//+7/rP/7xj/rvK2oXAAAAAAAAAAAAmoQUEBX46U9/WuXti+1x/9tvv73/6tWrm3+o+Kt/6/+3x7rq9//85z+nEQAAAAAAAAAAAKA0CMAN8u233+qP8OzsTA4PD+X8/DzQvzUFRFm+/vprKhIAAAAAAAAAAACMQABujtH2WOoxmUxkPp/LX/zFXwTx/06oHgAAAAAAAAAAAGgaBODmUJE3zHgt2h4zqggAAAAAAAAAAACaBAG4GYLtMSl4z5G8jhIGAAAAAAAAAAAAaIQPqAJzfvnLX8q///u/73tpMpvN3vxx7969m5+PHz+WMAxvft9sNrJYLMbbX1e7H9bN5v77v/+bCgYAAAAAAAAAAIBaIADXRIXetNgbMzo6OnrvvVEUvfldN4JbLBbvveebb76R//zP/6RiAQAAAAAAAAAAoDYIwM2wvnv3roxG2Rkerq6ubn5QVQAAAAAAAAAAANAUCMCW0RQPq9XqbL1eb+R1LuAsVttj/cknn8iPP/5IxQEAAAAAAAAAAIB12ASuAR49eqQ/DiQ7wlf/fxi/DwAAAAAAAAAAAKARiAC2Qyivo331uNnx7euvvw7+8i//cm8OiKurq9Hvf//7efznZnu82h7r+NhQnQAAAAAAAAAAAGADBODqqKgbymuhV3+OT09PJQgCGY/HVc4Tpv/QTeHW67X8z//8j0YHr7bHi/jnmioHAAAAAAAAAAAAExCAy6Gi72R7PJhOp5N79+7JZDIp/NBms7kRhsv8X3MH65F81/Y9ExWFv//++83277Pt8VwQgwEAAAAAAAAAAKAK19fXrR9topus7fLxxx+/9/vnn39+8/PnP/95+u9w+/mTKIquz8/Pr9NcXl5en56eXk+n072vTSaTm9f2MRqNrufz+Xv/1/PNZrPr5XL53vlOTk6ut2W72JZptj1GyXXt/lS++OKLvdcKAAAAAAAAAAAA9uhCW62sxSIA7xWAo+3f5yq67qL/U3FX2zcIgvfEWhVxVeDV11XMzRKA9fUwDG/E3d3z6+t6qPCs50tzcXFxIyyrML09R4AADAAAAAAAAAAA0A0IwP4JwJFG2e6LwFUxNxFu9dgX3avibfK65AjAKvwm79FzZkUQJ+9RoVnPnRaLkzLtCsEKAjAAAAAAAAAAAEDzIAD7IwCHGvFbRvjV33ejchWN1pWU+KvH7vn2CcCSIQIrmiZi9327Uck7QrDmD0YABgAAAAAAAAAAaAEEYPcF4NH299N9+XiTVAxiINRKgQC8TyzOOvduVLFkpJ7Q1BCPHj263L4+RQAGAAAAAAAAAABoHgRgtwXgqQqmuzl4VUjdjdCVHIFWo4Flj/irx773Kxqxu+/9KuzulidLBJY4DcXu+1UY/uKLL5bb14PUtQIAAAAAAAAAAIBlEIDdFIBvon73pXFIb+AmJcRfFV/3vT85ssgSgPXQ3L/7yBKBx+Px3hzC33zzzU00MAIwAAAAAAAAAABAMyAAuycAj3/2s59dapTvLhpNKxmi7G7e3bxUDlJCANYo3bzPVUkdITl5ifV/KnZLnBsYAAAAAAAAAAAA7IEA7JYAHKnIuy+KN0/I3feZMiKuRuaaCsCaCmIfWlY9r1QQqjU6+Kuvvjrfvj6mSwIAAAAAAAAAANgDAdgdAXi+TxwtElSzcvKWif7VPMJZaARy3mclJwq4SDzOuk6NfBZEYAAAAAAAAAAAAGsgALshAJ/sS49QJP5Kjgirn5UCATcrl29C0edVYM6iSHzOSlkR5wWe0DUBAAAAAAAAAADqgwDcvQAcZYm/KtCKYQqHrA3ZpETqiLICsub1zYo+LhNBPJ/P935WI4G3B70TAAAAAAAAAACgJgjA3QvAQVoIVeG2SPiVHRE3LcLq5zW1Q9nP63t3o4hns9mNuFv2HBrtmz6H/q6pKcp8Vt+n15De9O6nP/3pKV0TAAAAAAAAAACgPgjA3QnAo+0R6vHll19eqIhaRXSVPSJqWdFVMoRgFaLrnEMjkotSPxSVQa9j+/s8qZu4ngAAAAAAAAAAAMAAHwTg2z2t+/F8Pl8qv/nNbwL9x9XVVeWTBEEgT548kQcPHshkMpHRaGR0Dv38eDw2Pod+Rj/7+PFjmc1mRudYr9c3n9tWyVTrJYqipRaPbgoAAAAAAAAAANBjXI8ADsPQ5LICTbWQRlMnSMWI290cvOfn55UiifedQ9MxVDmHRg3vnkP/rhJNvO8ccTRwZQzbAwAAAAAAAAAAoHf4EAH8QU/rfvPjjz9qyO+bUFkVLjV6Vo8ynJycvBdpq1G8R0dHcnh4WOoc+t7dc2hE8Hw+l4ODA+Nz6N96jocPHxqf4/e///3q0aNHlSr122+/pVcDAAAAAAAAAAB4hFcCcBXB8vLyci2v89y+4d69e6U/r2Jvlf/vQ9M2ZP2/rACcd4465fjd7363qVL3P/74I70FAAAAAAAAAADAM7wSgCtGoL4nAFfJA6zv3Zdr18Y5NB9v3XNsNpvS59D3poVrPeePP/74CvMHAAAAAAAAAADoN7d7fG2vdkXSZ8+elf7wYrHY+//nz5+XPkfW91UpRxPniAXoFeYPAAAAAAAAAADQb/osAK93I201F+7FxYWcnp7u3cxsOp3K+fn5zZG12dmTJ09uXs86RxRFN6/r9zx48CDzHPr6crncm55B/6ev6XseP3689xz6f9NzxPWywfwBAAAAAAAAAAB6Thc7z1UhS4gtw2w2u85jMploYW6O+Xx+bUL6HEXfl0UURW/Oob+boN9d9hzffPPNpWmd1mkPAAAAAAAAAACAPtGFtlr1uFVVkLXBrVu3Sr9XBcfVavXe/7/++usyH7/4l3/5lyDrRU0R8dlnn0kQBDeRsiYk59A8vZeXZrqq5uT9yU9+cvO7nmNfzt8y59By6M+ic/zqV7/SCr1fdM59OZez2gMAAAAAAAAAAGBodKGtVuUDXyv3X//1X8tEo262R5D1ogq/6Z8mJJ9Nb7JWFRVr9fP600T8TZ8j+T2Pb7/9dk33BAAAAAAAAAAA6D8f+Fz4EpGoL7ZHmPWiRsumf5qQfHZ3w7mq59C8vKbib8JuzuN9xOV8hekDAAAAAAAAAAD0n9s9v76NiqJnZ2d7Rd5nz57d/Eze896HN5s3/3/69OneLzg+Pn7z3n3v0e9dLBZvzpFXDn0t6xzJ/w8ODvaeIzl3+vt2r0WvMxaAiQAGAAAAAAAAAAAYAn3eBG7L+OTk5FqPIAiuT09PbzZBu7y8fGfTND1Go9HNRnD6mqLv1c8kG7tty3FznJ+f3/x9cXFxPZ1O3zmHxBvBJedYLpfX4/H4nXPo3/r/rHJknUM/m2wYV3QOvZbkdUXLnHwmfq9xqDGbwAEAAAAAAAAAALzGh03g+i4AiwqeKtbKjsha9lDxOBFeTc+hwrKyTzAueyQi8j7BOOtQ0VeP5G8Vi7/++uuLOvWJAAwAAAAAAAAAAPAaHwTgW13sVHfr1q2yb52FYXhvtVppjoSzvDf+8pe/zHrp/Lvvvhvfv3+/TM7gd9CcvBcXFzc/9bN6DhP0HLpZnKZguHv3rtE5zs/PbzZ50xQOn332WeXPTyYTOT091WvQSth7ISXqZ7Jtjyfb92lu5Rld3Esm22MubzdH1HQgh9r8JT47jj8bxn9vtof2zadUKwAAAAAAAAAMkS60VaNCOhoBPN2JvpVPPvkk880//elPs47TJJWC7ImS1ajcdJSs7IncTZhMJpnn0BQNkhO5m5AVSaz/zzqHnj9NViSxli/rHEnqCjEUbrXuHz16dJmqyxld3Dumkh0xPi74rL5+mfHZOVULAAAAAAAAAEOEFBDmAvA4LXrGouk0TwDO4Y0Cq4Ky5seVHWFVUyOkhdkkH/Au+r60+KrvSwTevNd2KTrHvjLukk4Foe/PupZ07mMVgbf/iwzqcLSt+xMVmBO0fuR1NCn4geZ9zhJw9VgWfP5U8lOOBFQxAAAAAAAAAAwNBGAzAXj0s5/97DIt2uqhIqaKkPI68jSs0A6T9IZoQ0brsGLdadTn7KuvvjpX8TjZRC5BI4KlOHIU3EDbvShvdK4/KzhCqhgAAAAAAAAAhoYPAvBt1yrtz//8z5fffvutRive5Mx9+fKlRFF0k0P37//+76PLy8uj7d8arRiUPOVazwNyU5dSLterMnr06NFS6/tv//Zvb0TeZAO4JFfwb3/729FXX32lovyI2gUAAAAAAAAAAHAQxyKA50muWk1loPls02kN9GcSFSyv85nKRx999M4J9qWJyEqjMDR++ctfnutmeeljt/6Ujz/++KYt0tG+mv4hqX9ti4uLizdpJeLIbHCbQPIjeC8KPn9e8HkiwQEAAAAAAABgcJACopoAHCWbvu0KjirgJsKwCo8qQMY5aGf7BOBHjx7tHuSA2KIb4qU3yFP2CMCjjz/++FTTRaTrXdsiyQG8K8jHqSWmdHnn0c3asgTconzOYc5nT6laAAAAAAAAABgiCMDlBeDxN998c5neJC0RHlXoTTYx2xUeNSftRx99pOkg3qQgUAH4888/v/mZOk6Qf28qfrZb8TsC8Fjz/SbRvbtCvNZ3Ek2t7ZOOrI43tgvp9s6zKwJrHueo5GcjeX8jubmQAgQAAAAAAAAABgoCcDkBePTll19epNM7qOi7KzjuCsP6mv6uYqV+XuJH0BMBeIdZcv6hovUle6I8UwJwpCK81lM6EjuJuE5IC/LptlJ08z5BDPQBbaNQzAX75LMBVQkAAAAAAAAAQwYBuIQArOkG0vlkE8E3nXIgER7TwqQKmqPR6I0grOLl9nRRhgAc6vuHTJw3+b08rbEAPE+EXBV7gyB4TzxO5wNOC/G7aSK2dX9O1wcAAAAAAAAAgCGAAFwsAM8SYXY3vUM69cCuMKxipB7j8fjmSARIFTk13cMeAXiUFjCHSJyi4b160RQaSf1p/evGe/pTo3yT/xel4thtq+152RQOAAAAAAAAAAB6DwJwvgAcpkVZFRSTSGD9fd/mY0lKAo381frVz+vPtAisP+Mo1CDdGOkcw0NEN8Lbsc/xX//1X1+mN9rTetW61PrWek3X+2676M8kNYSeQ4XjnWjjCBfgDemUEGHcdrOd/4U9vfbda5wM6NoBAAAAAAAAoCY+CMC3MjZla5Rbt24Fjx49Ov+3f/u3m3yxT58+lSAIZDKZyGKxuHlPFEU3P+/fvy+np6cyGo1kvV7f/O/4+Pjm59nZ2c3nrq6u5Pz8/OZ3Rf/env/q+++/P9A/9X9fffXV/P/9v/83Hqox/upXv1r98Y9/PI7/HE+nU0378Ob1g4ODm/pMc3R0dNMm6Xo9PDzUfBE37aHv32w2sj3XTds8f/5cknP++te/vvrtb397f/vr2tIlaNsV5RfexEfCSPakvSj4TFVCg3OXKdeqIVPQ71aR805chrDi56/iNn0R/zzzpAsk16rXHYi5qLuK2/RlfP112imQ7DzKRXaZ1x/Wid9rsK/lfee+6ypbpn1946qmH8nqb1l1vO/66/qJfWg/fBL/rv1p1kG/CEu2qek5mvK7Ju3atr/Js6EyY8C++g9bKv+qpzZTdRze950m/rGNNqjrJ22wz/e7UC4AAACAxulCWzUqZAcRwG82ZUvnl02netjNL6skEb+ajkDz1OqhfyepCXbRaFZ9neP9YxdtD60vjQLWI47ivfk9nT95t420TZLX9TNJnmY9n2VBY9lQXdQtY1NtZBNdrEbb47yhsp7Kng0GHUDLpOlILhvuT2qb8/j7qggDs4bKE3bQ18IGr2tZ83pCB/xEUT13tYFm12PRRew/IoPrDyx897LCcW7RhkJxf54Q9tBmxLM2mDbQBpcV7b7u3IuUYAAAADAYAZgUEPsF4EmSUzZJM7Cb6iEtJiZ5ZlV81EOFykT8VQEySwDWtASIveUEYK3XZGM9rVv9qUKvtou2Q1oE1vpONo1L2iZJ36GfSV63LAoiAJsJv7MWBND0wnzWkZCVvuZpXJai8p7HQsIsPqbybhqI5FiWPF/6vPMSQiwC8HAF4PGe74gGKADvE4tGHpc/75h4Jj76UudzwzHHhzbIilC+8MjuZwIAAACAADzoFBDJAnj8s5/9bP7tt9+ONLWAphzQdAO76QQUTfugqSKWy6WMx+ObVBEvX768eY9+VtMTnJy8G2ig6SNWqxWWmGGcCVrfWldat5rSQeta6zUMw5vUEFrXl5eXN2kfErTOHzx4cPMerXt9n7bfP//zP69/+OGHQ7H/2F/y2GX68cs7FUTmjbx+pPJVctlxGTdiJwVEWgB7IMWPlkqqHN+l/l7t/DRFF11PchbGSX0kqQx262G0U+f3KgiLWq/POlj4RQVigJbrLK5vk9QVSfqMe1I+2le/52HGa8HOoXxa4dyb+Px/2rHpuikgLiQ7NcVVym4k9X27KSCSa/g0tpug5Hevdr7rZXydixrXk7RbkPIbu75k33Uu4rpN+srGoq2eyPuCr57/s5b7TF3/tVtn6z11PzY4T9n0QR48Z/V2SpKy713/qny4Y6ddsorL20eb2fc9oYNtcDNdzvj/UvzJTX8siMAAAAAwAHxIAdGlAJyehC9PT0/Hmm92N8+sio8qBuvv9+7dk2fPnt0IlUleWkWFYRUt9X/6WiJUIgAXG2ci/mq979qCtoPWn4q8Kgzre7R+Ex4+fHgjumt96/u25zn7/PPPH/7www9tXso4XgzlCWbreHF41WK5NJp03sHCSOvjJGcBvZDX4qyJOJ8IaU9KLtD1Ow6k+fx/QXzNWQviTVzXC8vfG22PxwUL8QOD7y1j0+rYHjZg0/uEyTeuNq5Hk+8skybkMP6ONskq190G7Vbb9SKjfdMiYZfMJfvx8wS9+ZDkAl+V6KNhif6SUFbQu8747Hrn75cF5zkq6GsvMl67t+c6g4z3lmnbUWyTeXWk/uy5ZN9kTW7G7BNSk/MmudDHOX39sGObSfK2P7BsM3X9YHr8lozrSN8QC/dcV3JzLMi5tpVki/BZAvBuWV4UXEPRTeLnJe0+T7Tvwq8DAAAAtA45gLNTQOwSJikFoih6k04gSTegxUzSPiQpCpIUD0nOWk1RoP/Xzyf5hV1JAaHl0FQVLqWkULSekzrT1A1JzmRNBxGncHjzevL7bt5gTf+gP+N2ijoy41Mxy6PXePcqOGynSogk/9HqwOJ3hVIuVcBlw3YRSXaKi8uWbFLrIis/qOnGkycF9drEdZ3k1GNY89yBmOe7bJK5tJ+zcir5+bRdYFSiXzfRX3a/o8hH7qagMfWpth9hH+0Zl8r2oYk0mxJlt5yTPWWdNdDHLxyxmTKMpd08/eEe/5vnh5aWxpllA3Y2F7spiQAAAAC8gBzA5QXgRMg5efTo0aUKiipOqvCoAqP+TOf9TXIDJ5vC6WsqriYCZrJJmQuCq4rTej1aVv2pf4sDAnBSlnSdpV/TI6lvfZ+2gR4qDKc3evvyyy+TvK/TDvvaTJrNiWpK0YLVF/GuSKwok2M4auC7TwoWr23mIh5ltLcvNp1Vl+c1xIUq7ZV8lwt9tGl/UZS/M3BlDiPNipAnUn8Dqd1csE1c66yGbzTxBaG0JwAnBJKdr7hvNmPjWq5b6HN5dre0VK/LBupxLAjAAAAAMEAQgKsJwG8mjyoqqgCsYqOKj+lI3/QmYypIqrCqInESHayCpksRwMkGdVrOdESzOBABnAjoST1p3WpdqsCr9atR1RJH/mrd6mtav/p/PT766KO2RTZXxDIbiyubYleeeNeGmBRIueisyNL3jQq+r6tdx7Vcl5YW5kU2PW7Bfmz377CEjQQttlfQkriWJwpmbWrlAhfSvAh5WtMmLiz5lyYi00NDwbAo+rQpG7UxZl62UO5lS36kCwE4fW2zku+bN1SXs45tCQAAAMArEIDNBOAbIeXjjz8+VZFRhWAVJhNxV9EUBUnkqoqVSVoI/amvJbggAOs1pAXgRFQVBwRgRUVdiaOotf6S1A9Jaget3+T15Bri98w/+ugjV/pakVjW1QKkiccry4p35+JGBKxtEdhV8Xdfm9dp47Al8eGk5XosspE2nyTYl4ph0vB3lhE8L8WNG2tt+K/dmyZVBfGlJT/fxPgR1OizXQjAlxau2QebsdEGly30uUnJ980a6uMzS3UXCgAAAMAAQAA2F4Dl448/1h+ztHCaRPYm6GuJ+Cup1BAIwOUF4CTVQ1KPeiRlTlDBV4V4fe8333xzmSxMPBKAxx2Vq+nFcF7ah6CD6y0jAl/WbI8mHlltSuCrs4AOpXkB+KSDeozEnTQQu7Z00fD3BRV8dOSALbch5pXx3+cly1jHrzR1A9EnAXhpwb+0ZTPzFvzIsoM2OC1pd7ZufDQlAJ8LAjAAAAAMDATg+gKwMknyAmehQm+S9xcBuJoAnERUqwCsAnpWPet7vvrqq3fygTokALchlrm2gMwT0iYdXrPaR1F0lml08lzcyh9bJGbNHLbpLPE3arh+ykTvBS2006iDay8SrdoUo10SwAIxf9x+aalP5F1rHQELAbiZDQ7b2KStCwF4Jv0QgG2VDwAAAMAbfBCAb3tQj2fffvvt3V/84hfrLftnmsulzOdzLM50JTUey+XlpURRJKPR+7rc2dmZ/MM//MPZ7373u/vbP9fUWGmuGjqvCiZZBn8WH12h9nFcYvFe9VH/ScFnHjrY/q72FRV/oz3/P9geixb6xFmJtm6aiUG56jDaqfOrgn6ifTwciG/blDjfSPxk08A5X3haFy8t+9Yr6TebFmysjTpkzggAAADgCLc9KedGxcd/+qd/Wmyh1Vrk+PhYHj58eCivBbYraqSzBW8aFfCyBJFDB6776fZYFbzniZSP9BxJflqCY2lGaKmLi/1ln/h7Fffvtpzrs4LXH7dQhgc7f5813F6TnT67iPvJVUEfGYpvKxKJitI7rBytp434wzqux4VH5e0bm7gNVgW2s7ZkYy9baBvmjQAAAACO8IFHZdVJ5MGWFy9fvjwh4rfhyr66kkePHl19//33Dx1eXA8RFZLCjNcW4o7gcCz5EYwqhh3J66jTIuaSLXirX3iKWZQiS/xtO7J/HR9Zot44PpoqUyDvRwA/a/iaj/Z8XxJ1HOX09UD8EhGbImsMOox9g6si06H4E718iJl1zkLKCfDqP75z+DpcLx8AAADAILntYZkXT58+vfs3f/M3VypSgn001cbf/d3frb///vu7gvjrGnl3PlxacK1K2M5uVOQ+VAiMChaaV45d93F8uBSh5or4m263PJqMAt4Vf9cN10Eo70a7q+i7KVkPLkcBt0Ve/06iVl2NBl2X9IXQns30gY3jdrXB7gEAAADc47an5V7/13/912d/9Vd/tcrKCwxmaIoNTbWx/fWuEHnmGqFkp03QtjpzrLzPC15X8bco32tRqP/CsWvWBe8sPlwRIfaJv+u4j3flQItSLkQNfveuuNx09O+TnO9LBMIu6sElgoI+BYDNAAAAAADU4LbHZb+JXrt79+7TLbSkBQ4PD29ybEi5x/KhfR57tuBdSLEI+qBggR/mvJ6OpIT9ZIm/9zuuu6JN10bSjPiZpJdIl2PR4HWqDadvcmz29NXnHdSDS4wkX8zjUXLAZgAAAAAAanK7B9dwuOXg17/+NSkhDNF605QamlpD/NkAZohMPFzwFkUlhzmvFT3+ziI/n33i70pei78uOMvjgtebSAOxe86m/d2+3L+ypwy+bgbXtF8rulEAjIXYDAAAAABACW735DoWv/3tb+//4he/WG82G1q1AppCQ1NpaEoN6eeu2n1a8Obly3W17V4UvK7XFBos8oVFfi77xN+FuCP+KuqsVzmvq10Elr9zt06aTP+wm+IkL9o4rxxjyb9R4jt5Qr9rOb77xHV8zLCZzljGbbDEHAEAAACgaW736FrWv/vd7+7/3d/93dkWWrYEmjpDU2iIW6IQ7OdezmvadhtHy12mM44z/hfk9XdsNpMs8dfF1C5FeaJtRr9qnaRvoqwa7jfTne/Ly3u8KDjX457aaijZ4ra2DfmdYJdJj2wmoDkBAAAAoC1u9+x6dHH9cMvh8fExrZuDpszQ1BnbXw+pDS8Y57y2drxPbgre8+me/4UFnyFafT/7xF91hq7m9V5Ie5vB7Yqozxu+tsd72iEL7SNnBfUQ9MxWR7G9ZvFQuMnTxXiCzbRHgCkCAAAAQFvc7ul1PZ3NZvdXqxWLxww0ZYaQ79cnQo/Lvil4fZ8YcafgM68wiffYJ/6q8DtzvNx5fsjWJmjBTh9qevO3SN4Vd1Yl+sHzEufsC9quS8kWwNRuucnTbP37ajMjbAYAAAAAoDq3e3xtKxYDuVA3/hAUvP7C8fK/aOCaV5jFO2SJvwsPyl6Uh9dG+oPdVBJN18uTiteoaATwpsI5fUVv+Cxl/42fK4/s1vc26JPNPPTQZkLMEAAAAADa5IO+XdAf/vAHWrUif/zjH/t+iSYLrVWJBWlRFNWnlsofeF7/Vwbtw+K4HMkj0bubjT0Uf0TyTVzWMMc+AqmXrzfa+bvJzd9CeVeo0nKXTUyv5ZrntLVex8JTW9U2PJLsSGa9KUkUZzvcw2acmpe8wCQBAAAAoGm8FoAHIFx2wo8//ti3S2KH7W5pYnFOepfX4sipvB8VpyLiyrNr0fQHYc7rGv1qmq88kvc3Y9s0eC1P9lxbWRaSLQAn5154ZJ9B3K4PJDvqVNviWIj6LYuKt7PYB64rtIPyadwOY2ymdjln8e9lfO0odS2utwEAAAAA9BSvBOAeCpPeQGR1p7BQfJ+hRwlqxK9G/u6LQteIuY34JahpWeeSHVUfibkA3Obmb4G8G42tPK3w+SQ3cZTjC0JxS+DXdpsafE6F+O8E4bcqodh9QmLTwTWciFlOa1dsJoj9rKR+AgAAAAA4jbM5gBEc3YcI7NYYDex6A5q8kNMCuzAVWLpkUdAHJoa2FKb+3kj5dAwmHO25pqrR6m3kRO6CTVwf+sj+T8TPvK19ZNPBd15hMwAAAAAA7fIBVQAD4Dj1+6rh7wpTv9+TdnLZ3utZewUl37PBtHM5kXcfVXYdFT7zIklV+Kwq3tZJx1CVfSK1Sa7hdXxkRf5HsU9zxf4PZX/k87760feSvgUO5W00OzYDAAAAANACCMAwBGYtftdq53tDqr9SnUnJxX4gwxaAVRTRaNOi6HB9j+acPPDgmjaSvxncxKDdo52/Fw2Wf7rTHnotpqlKVDg+KbiumUNtdxC3TV66Gq0bjVy/j8urhdrw8wI/Gsj7N9LGsS+Iduw0lG5Simg079JTm9H6OjZog+R/j4UnXQAAAACgZRCAAdynSBDtW47gNU1eiOaVXclrAaVIBI7inz6IwCp8hgXXMit5rkja3fzNZq7hheTnRH4sbgnA6qNU0DsvsMcwLveMLmzMKykWbDd7bD35zHHcTgE2Y8wLwzZImMW+O8ScAQAAAKAtblMFAM5TJIj6niN4Y/AZNsZ7bRf3S9ZfJPkRpa5QJNJWyX/b5uZvWr9B6u9kM7c65H0+EPdyPG+kXKSmRqWHdN/GxoMi1DZX2EznvEj9/iFmDQAAAABNgwAM0A98Xhy/MvjMpzT5DSoG3ZVyolAk5SKGuyZPqA2k3GZwgbS7+dturuFnFs7p42ZwaodlIs1PhUfgTbGRD/eVpzbTpw1RV6nfuaEJAAAAAI1DCggAvxaKWYzFnaiuXUKD61sVfG7cYtnDCu2QV96mUhCoIKRRdMsS9RLG77sv7m6stJDXEX9ZlNkMrglBNq9Od+tdb1DMLLXtqOB71w623x3J39Avye16F/cOsc3oZqZRgc0ssRkAAAAAADMQgAH8YCP5EXO6eH7qaNmLHm9dZVxvHmFLZdfvScTIo5rnWktzOWiriMBjcVsE1jpSgTcr0rfMZnDRzt+LBsv7uMT3N4UK3S7mdj6M7SwssMN5/F6Ag9gmxtgMAAAAAIB9SAEB4AdFUX6hw2XPW9CvMv7/ssR5J5614VUL51dR96xkm7icDqIoX29UYBfp61o0WPeBdJuLN3K4DXWDr03Be6Ye9uMhjCddUeamFDYDAAAAAGAAAjCAH7woeF1FIFfzCOaV67uM/69KnPdBC2WfbY+fyGthIn0cy+uI6zLCol7LZ9KO6KLlUeFtUbJdLhy1mzqbwbW5+dsTB+pq6mi/T2yxCN2cMMDFt8o69mHH4lbqoOQm1hBsZpNqg+eYJAAAAAA0DQIwgB+Uiep0cVMoFRdHBte1lmJxdSLtRD9qOVY7x0xeP4b8WcFnVSS+L82lfshCH6delHhfklfTRRHYZDO43f9vpDmBS+su2vmfijm3Gjg2nvX7dD8+KFGPp7j4VtnEPmwm7uWOX0txioc+2Ey6DRaYJAAAAAA0DQIwgD+LxU3Be1x8LDbMea0oyrNI9B45cM2JOJzFnzosm+8icFHZy+TebXLzt6m8fwOiqTzcRWJ45LDvWpRoS7W9E9w8pPpRGZuZU1UAAAAAAOVAAAbwhyJBNBD3ROC86MQica6MeHfkeJt1nWtTReAyGyYlInDoUN1tCmw+2Qwuz94WLdq2fldTuYYXNfqZCxyW6AuRuC1kg3s2Qz7getyhCgAAAACGAwIwgD+UEUSfOFTeQLKjSldS/OjxuoQAoN8ROdxmVw6UQaPpDkq8LxGBXarPotyYk53fg9TfiwbrP5L3xecmo403ki+Gh+JuDvCkHxyUaI+549cB7dtMESfYjDEjqgAAAABgOCAAAzSH7eiajRSLpqG4E8WZJ0YfljxHGVFtzkK2kIWUE1MUFVQiR8pdlCYkbWNtbv62G3mu/bLpaO/nNfqbCyQbj+Uxiu2P/twdOn7M4iNwwGYOB2gzQaoNQkwSAAAAAGyAAAzQHE0sSI9LvOfEkWuPMl57KuXFsoUUi976XUeYW6m69FEEzrsJEMhrgUR/trX5277UE89bqIciMTwS90Wwp1Kcyobcrt3yIPanR9K9ADxUm5k41gYAAAAA0AMQgKEPDGmBtJJiYUvrY9ZxOXXhuk+M2kg5ETtNmWhhckGWY7E97ku51AgqArsgqhSJPxr5G+38r8l0DE/22PSipbp4XqIfuE6ZVBCRtHsDIsA1vCHcGW+wmfa5s+NfAAAAAABqgwAMfWBoi/cygqgKsF3lRdTv3SdE6QL+oVTPy1rm0XGFXJDlWEl5EXgq3UeUbyRfBI6kvc3fQnn/keznLdZF0XU99sD+Ej9QRJv5gAPcwjv+20WbOWjZZkJH2uAKkwQAAAAAGyAAA/hHWUFUN/Rq+5HwJB/jPsrs6p7FTMqlglgKInBZGyorAkfSvQj8XcHrQer3hTQnmuzLs7tosR42ki+GB+JHFKT25aclfcnQ8gEHHX53uOMjXOJsIDYz2hnD1gIAAAAAYAEEYGBB7SezEgvDRBBtczF8KvsFWI3eWtQ898MK14wIXIxPIvBCyou63zVUBvUjkz3l2rRcF0URx77kwz4u0Z/H4kZO86GMV2Hq9yuPbcbnfMAhQxMAAAAANAECMLCg9hcV7zYlFsPLFuogibzat3i1If4qZVNIJCKwzzmBwxLtaoOqIvC5dBddV8aGtD+cNfT9+4TV5x3UQ9FmcIHYEZHy2vmOpf5c5rF+7cdd5jYe0s2kezvtY7OuPmzRZiLxIx92URusmL4BAAAAgC0QgAG6IbS0GC4jiOqi/FyaiywK5LXgGu15zZb4m7DZHp9JuUhgjUaeS/OCZReCqM3vXJes08SWlh1d83NL7zG18WiPLa468h9Fm9zZiAIet2B/anNlcprPpbvISNfSCYwaPG+6jl9aLtvYI5vpss1DR+zsjgAAAABAr0AAhj7wqaOLuTYix5IIzk2JOlDhznZ+RI2yOt9zrYk4vWjgmq/iaz6rUL6oofofFbRzYHjeD1u21aROXRaB1yXKt2jou/cJqqsOfV6R7Yfiz6PkT0v25VNp5kmGwLG+OK75eh1fXtcX9sVmuor6nrT83aGD8yYAAAAAaIgPuvriTz75RH788UdaAJpexCgPpLnHwvMWkEULqImlcqkodjde7BbVRRR/70JeRxFuDBf6eo6jjMW1luehNJsbNRGYp3E58upay3gSv++ZFD9CX7Z9H0uxsBw0aNOrBupUReAyOZT19QspLxrb4nlO2c4asrlQ3NtYrczj+SexXzB5lH9Sok5GYi9P7EHcrkGB3zmV8ilLbPW1sOW2LYq81BQBs7jfZdXDqsS1JDev7qTas+l6tG0zReU2tZkiv/0g/rnJ8TmrkvUU5rRBk2NoUXuNLbcXAAAAAHTN9fV164eiAnCaL774oonLUyHjustjuVxeK7PZ7Oan/t11meLDKl9++WXbphvGIkXZNk7y0zYZXZM8Qhttj8sSZbqMF/Kh2Itsm5X87uQ4L1mG5LpOc86v/+8i72IQl+va4LonJeo+addpbEcXFb5nWvE6JhWuZW5JuNl3vecly3Ap7Yqjo5yyRJb7cViiP53E3xta7sdZ5Un64bKCnUcVypbY+WWFc9vyqeMK12SjnsMK/vK0pK+wUR5X5gjTCuWuYjM2o1zDktdSNg/+uML43cYxa8jOopLjmO32AgAAAOgtXWirlbVYlwTg6dS6doQA3IIArO3WggDcVFvWXWC52D5BLEzV+f6Liu+3nVrCdGFb107O43Msa9bdvMSiuSmxJ7QkOp539N1FZAnkNuxv5ph/tW0jyxb817LOcNJQXYcOjh8uib1V+rLvNrP0qA1sCMCutRcAAAAAAnBHh9M5gD/66COsyDFUuP/888+pCLfZyOvHY3Vjr4WYPcIZlPye4+3xk/j7un5UdCWvH/W9W+O6x2KWP1W/+zD+7s/i39ce21CVnMBt892e/50Jjyr3gafSXB5nwGYAAAAAAAbLB74VmNzB7aIi/B//+EcXiqJC1GZ7vMp4fSPZ+fLCjP/fkfo59lZx2f5k6Tp1Q7vA0rn02g7iQx/jfCD1H1Nfx9f8XNwVONc7131P7Kb/2MTf8TLV/leG57FpP/fin7aE0EQETqK788r5YVy/bYiwC3kdYZ2O+P3OYtsu9viZ3TYOMvrRh2L3cenERvJ8X5b/C/f4lqs9/usqtmVb/quuDRzK29yjr0rafBlbXsW/v7B0rXXHj7JtKxbLO8opy6s941rWmOeqzWxK+NIPO2yDvPF9t07LbHpZdo7ikt0DAAAAQEd84PsFaDTq//3f/yEKW8CmuP7xxx/LH/7wB5vFO7SwAGqC+54075m83XAuiI8w/vtegShwJW+FX99IX7fIWwE8kGKx7kVqYb5O/bTFQtyPXEs223ONnzR0XtfapE55yvTX+wOxubWD1+pD/++7zfjaBn2cowAAAABAw3zQx4tyKGrVaVQ8/+GHH6iI4bGRt5FPQ2NF8wMAAAAAAADAkLjd42ubj0aj0IWCrNdrWSwWNz8d4gTzBwAAAAAAAAAA6Dd9FIA1D9xyy3Q8HndeGBV9nz17pgW6+emKCHx+fh7pD8nOCQgAAAAAAAAAAACe07cUEOMvv/zy9D/+4z+C0Wgkx8fHjX5ZGIY3wu5qtbr5+8WL1ylDVeS9uvr/7N0/b5tVH8fhG94ABimq1AVvHTrgRx0yZCCV+gLCkA0JZ+kCQzoxYl5BwtqlMDMEJCqGVnIZKnUrjLBQRqb2HfTx1/iUUz/OP3ga2yfXJVlpkuLePXfD8NFPv/vF9GOuYX9/v/vmm2+6fr8//TzXljhdPr7zzjtdidV5z5s3b756zzd2UJM/78mTJ4Pd3d3fHz58mN15j/w4AAAAAEBbWgrAw4l7Exf+Byfa1h+LEnHrr3/44YcLf+8yJEA/ePCgd+fOnfHh4WEesnboRwIAAAAA2tFKAE74TQC+0D80E7537tzp3n///elEbZnqPa8yLZzXH3/8ceFrIg4ODhKmDz799NMPJp8mBL/wowEAAAAA62/dA3B/8jq6f//+YBn7fhNuDw9fH5otax3yyvc/+OCD176fuPvLL79033///avom9+3bDs7O1lRMfzss88Gjx8/3sul+vEAAAAAgPW2zgF4+9atW0fffvtt759M3b4piblZ/VDWP2Tvb9Y9fPLJJ9PPE37f9H7ffyrR+ocffhjcvn17PDnXRODv/IgAAAAAwPp6e02ve380Go2zv3aV4u8iWa+QvcQJw3kQ3Crs/j3N3bt3e5PrPpr8cuRHBAAAAADW17oF4NTee0dHRwdffPFFt7e313399dcrfcE//fTT9DoTgJfxgLrzykqKmzdv5ol63Xg8/mLypfHs3AEAAACANbNOAXiwtbU1vn///jD7akv8PWn37ypMBz979mw6BZzJ3zww7rvvlr9V4aQp5HyvROCc7W+//ba9ubn5NOfvxwUAAAAA1su6BOCd7KXNftpEyYTU7NHd39+fhsq33nprGi3nLePBcPOyA/irr76avjK1nHi9bMeF8Zzju+++241Go+l1f/TRR9OvP3nypD8cDhOBh35kAAAAAGCNvHz58sJfcfXq1deu4/r169OgW9vY2MiH0cHBwcvi3r17eYOX/X7/5fb29vTXg8Hg5SLj8Xj6/WW+cm1Pnz6dXs/R0dH082VfU32etXJtOzs7L3u93vQ1f/aT+3bv2rVrr92n3LfNzc3XvnblyhU/XAAAAAA0bRlt9byvVZ4AzpjqOHto6zCc3bSZos1qhUz95vOsLci0atZC1PL1Za+BKBO/ZQ/wKjwEbv4avvzyy1crH3LWma6OTAHPn31WcEx+mWngvh9xAAAAAFhxKzoBPNjc3Px9YuGk6vPnz6cTwGVKNZPAmVrN1zNlWxuNRkudts115hpybXktewI4Z1XLeeWcJ2c/vbZcbznbXO9x53/r1q3nk/fbzs0yAQwAAADAZbQOE8CrGICHt2/fXlweJ7JOIbE3H0v8zaqHGA6H09d8rMzv65YYXHMNicAlsnZLDMDlrIqcV64p15gzLWs18vtyzln7cJxZXN8XgAEAAAC4jATgswfg3vXr18cJpImOJ8XfxNyEx/J5mVItITPvkXhZTw9nyrVb4gRwrq2E1xJYl/Gq43jOJ3E3Z5kzLxG4nGt9bidF4LxnzjwT2121FkIABgAAAKB1AvApAThTvzPbJZAmNi4KjuUBaiU45uFk5ffl8xJaS2Cdf9BZeXhct6SVC/n75fpynd2SHka36DwS1HN+3ezhb4nA+V6+lutNIM5/O79ao/ydSoxPUJ68xyg3M/dVAAYAAACgdQLw2QLwdvbJJjgW+XWZQi2xsuylTdgtEbVMCydQln3A5dcJlvUO27zfe++9lynV7K690PCaSFpeS1oB8bw+z8TanE85r242qVymgEsQzvdz9vmY79dhPu9RTxTnvsz2Ag8FYAAAAAAuAwH4+ADcu3r16r2sfSgRNwGxTJkmQiYuloBbVhGUuDs/5Vv2/NahsptFzbLqIH9e/tzurzUF4+6C4muZkK1DaXdx4TfBe2f27/Eg55DzKNE311LOLB9LJM7Hbja9XEfi+rzLtPD8JHDice7rlStXjmbnDQAAAABNEoCPD8D7JTbWIbGe/J2fMC1TqYmReZV9wGWFQYmWJWYmSFbTrMP5h85NbE9eiZRvNMLO7zTO592bD79P83de8G9y+oC9nEsdf/PfJLLXazLKyo0Sf+fvRX2fyt+xDsN5dbOVEAAAAADQIgH4hABcdv6WaLho8reeLC0PUCsTqeXX9W7aRM18PVEy73Hjxo2sJBjkD1wQgIt+rqd7Q1PBZWK5vPJ59+ai70H5+55gsLW19TRnVOJtfcY583K+JabXD4ib39FcB/zcu/LwvVmQ3/e/AQAAAABaJQCfsAN4Y2NjXMJhYmGZMJ2f/E2crFdDlKnfxN56x28t75f376oVBCcE4Fp+f1YmjLq/gvCF7gs+5yvXdzC73v45/232sqJh0YPd6pheVm7UUfe4Xc25T3XUT2TurIAAAAAAoGEC8AkBeKKXh4bVD3ork6UJk/VU6vxkaQmNi8zWGBxsbGy8djPOGIAX6Xd/R+GsjEjYvOg9vuPZnz/sTp/wPZPZQ9pG8zuKaznzEnjrSe3T7tfu7u7z7vxRGgAAAADWigB8cgCOwVknSuvVEIvke9lv28123/4fA/BxEmJLGM4D5v7tConx7H1Gs/cdvMl/nLMAHNsJtied7fyqh3oSeNHEdvf3g+cAAAAAoFkC8OkBOIZn3Slbx+L5SdXNzc1Myr6KphcQgI/T7/4Ow8dNC5eJ3n+yvuH/ogrA02u+du3a0xLf5+Xcz7qzufPgNwAAAAAuCQH4bAE4cfZeiY/lwWR1bKwfQJbdtLVEx+yz7eb2zS4xAM/rd39N9pY4uhJ7cecCcPRyH+oYX9Y71Gde3496Yjv3bXYfAAAAAOBSEIDPGIAneplArSdJy07Z0x48NvlvRwti5ioF4GK4Sv84F53Z7IyG5bznz75ey1HvAI7ZBLaHvgEAAABwaQjAZw/A0c8u2hIUM3Wa6dNFsTFTqLMHjU13za5JAF4pJwTgGNy4ceN5vd6hngSeD8Oz3csDpwoAAADAZSIAny8Ax3aZ/C07gMu0bz35mxjZVQ8aE4DP75QAHL16Crs86C1BeHt7+9U9SpjvVmy6GQAAAAAuggB8/gAcozL5O/+QscFgMF1DsLW1lYernbhuQAA+2RkCcM5wnPNO8C33oN4BnDDc/bXfGAAAAAAuHQH4nwXgxMmjPFSsXjeQ1+Rb+6PRqNva2jr1PQTgU8/4f762IAB3Oe+Jnax5qCeyE4Gzt9lJAgAAAHBZrUMAfnsVD+7PP//c+/jjj39+8eJFNxgMul6v1x0eHv5n8q1D/6yW4ru7d+/ezH3I/Yjd3d0Xv/76601HAwAAAACr6+0Vva4Xjx8/3vv8889fPHr0qPvxxx+fTb72s9u1VD8/ePDgUe7H3t5e9/Dhw49ynxwLAAAAAKywVVwBUelPXtvd3L5fKyD+vbOugJjTm92PvhMEAAAA4LJbhxUQb50zyAIAAAAAsCbedgQAAAAAAG0SgAEAAAAAGiUAAwAAAAA0SgAGAAAAAGiUAAwAAAAA0CgBGAAAAACgUQIwAAAAAECjBGAAAAAAgEYJwAAAAAAAjRKAAQAAAAAaJQADAAAAADRKAAYAAAAAaJQADAAAAADQKAEYAAAAAKBRAjAAAAAAQKMEYAAAAACARgnAAAAAAACNEoABAAAAABolAAMAAAAANEoABgAAAABolAAMAAAAANAoARgAAAAAoFECMAAAAABAowRgAAAAAIBGCcAAAAAAAI0SgAEAAAAAGiUAAwAAAAA0SgAGAAAAAGiUAAwAAAAA0CgBGAAAAACgUQIwAAAAAECjBGAAAAAAgEYJwAAAAAAAjRKAAQAAAAAaJQADAAAAADRKAAYAAAAAaJQADAAAAADQKAEYAAAAAKBRAjAAAAAAQKMEYAAAAACARgnAAAAAAACNEoABAAAAABolAAMAAAAANEoABgAAAABolAAMAAAAANAoARgAAAAAoFECMAAAAABAowRgAAAAAIBGCcAAAAAAAI0SgAEAAAAAGiUAAwAAAAA0SgAGAAAAAGiUAAwAAAAA0CgBGAAAAACgUQIwAAAAAECjBGAAAAAAgEYJwAAAAAAAjRKAAQAAAAAa9V8BBgB10dGno3kl7wAAAABJRU5ErkJggg==</vapen-s2>
</org>
</file>

<file path=customXml/item4.xml><?xml version="1.0" encoding="utf-8"?>
<vidar xmlns="http://FmMall2010/vidar">
  <arendeklassificering>8.11 Övrigt som rör personal</arendeklassificering>
  <handlingsnummer>FM2026-10836:1</handlingsnummer>
  <handlingstyp>Beslut</handlingstyp>
  <faststalldAv>Harlin, Daniel</faststalldAv>
  <faststalldDatum>2026-06-18</faststalldDatum>
  <ursprungsstampel>Handlingen är fastställd i Försvarsmaktens elektroniska dokument- och ärendehanteringssystem.</ursprungsstampel>
</vidar>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termer xmlns="http://FmMall2010/termer">
  <bilaga>Bilaga</bilaga>
  <bilagor_och_underbilagor>(# bilagor och # underbilagor)</bilagor_och_underbilagor>
  <exemplar>Ex</exemplar>
  <svar_fore>Svar senast</svar_fore>
  <arendemening>Handlingsrubrik</arendemening>
  <sandlista>Sändlista</sandlista>
  <rubrik_bilaga>Rubrik</rubrik_bilaga>
</termer>
</file>

<file path=customXml/item7.xml><?xml version="1.0" encoding="utf-8"?>
<mallpaket xmlns="http://FmMall2010/mallpaket">
  <version>2.07.00.0012</version>
</mallpaket>
</file>

<file path=customXml/item8.xml><?xml version="1.0" encoding="utf-8"?>
<ct:contentTypeSchema xmlns:ct="http://schemas.microsoft.com/office/2006/metadata/contentType" xmlns:ma="http://schemas.microsoft.com/office/2006/metadata/properties/metaAttributes" ct:_="" ma:_="" ma:contentTypeName="Handlingsdokument" ma:contentTypeID="0x010100FF14929242FF469B8AC01E2807A6194800169819112EDDA643AB253DE1903FC6E9" ma:contentTypeVersion="0" ma:contentTypeDescription="Skapa nytt handlingsdokument" ma:contentTypeScope="" ma:versionID="4674528130335df163862f39e6389637">
  <xsd:schema xmlns:xsd="http://www.w3.org/2001/XMLSchema" xmlns:xs="http://www.w3.org/2001/XMLSchema" xmlns:p="http://schemas.microsoft.com/office/2006/metadata/properties" xmlns:ns1="http://schemas.microsoft.com/sharepoint/v3" xmlns:ns2="53E0F23D-1EA0-4FCC-B0F1-E21D814787D7" xmlns:ns3="e34e597b-ebeb-4b03-b440-f9659ac5c95c" targetNamespace="http://schemas.microsoft.com/office/2006/metadata/properties" ma:root="true" ma:fieldsID="80c6bf7e3391cbfd9ff87d12e403f048" ns1:_="" ns2:_="" ns3:_="">
    <xsd:import namespace="http://schemas.microsoft.com/sharepoint/v3"/>
    <xsd:import namespace="53E0F23D-1EA0-4FCC-B0F1-E21D814787D7"/>
    <xsd:import namespace="e34e597b-ebeb-4b03-b440-f9659ac5c95c"/>
    <xsd:element name="properties">
      <xsd:complexType>
        <xsd:sequence>
          <xsd:element name="documentManagement">
            <xsd:complexType>
              <xsd:all>
                <xsd:element ref="ns2:VidarDokumentLagrumInformationsklassificeringTaxHTField0" minOccurs="0"/>
                <xsd:element ref="ns2:VidarHandlingAlternativtLagrum" minOccurs="0"/>
                <xsd:element ref="ns2:VidarDokumentPUL" minOccurs="0"/>
                <xsd:element ref="ns2:VidarDokumentForvaringsplats" minOccurs="0"/>
                <xsd:element ref="ns1:Order" minOccurs="0"/>
                <xsd:element ref="ns3:TaxCatchAll" minOccurs="0"/>
                <xsd:element ref="ns3: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Order" ma:index="12" nillable="true" ma:displayName="Ordning" ma:hidden="true" ma:internalName="Order">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53E0F23D-1EA0-4FCC-B0F1-E21D814787D7" elementFormDefault="qualified">
    <xsd:import namespace="http://schemas.microsoft.com/office/2006/documentManagement/types"/>
    <xsd:import namespace="http://schemas.microsoft.com/office/infopath/2007/PartnerControls"/>
    <xsd:element name="VidarDokumentLagrumInformationsklassificeringTaxHTField0" ma:index="8" ma:taxonomy="true" ma:internalName="VidarDokumentLagrumInformationsklassificeringTaxHTField0" ma:taxonomyFieldName="VidarDokumentLagrumInformationsklassificering" ma:displayName="Sekretess enligt OSL" ma:default="1;#Ej sekretessbedömd|25a4d408-4dda-4946-bd37-45e5e0cbcc9e" ma:fieldId="{042ae468-b2bf-4d51-a9f5-ebc4642f7c0d}" ma:taxonomyMulti="true" ma:sspId="0c68929e-8a14-4713-8dd5-9e41cef1a5ad" ma:termSetId="08fdceb7-ed67-4a1f-adbe-c2b27f7fd2b3" ma:anchorId="00000000-0000-0000-0000-000000000000" ma:open="false" ma:isKeyword="false">
      <xsd:complexType>
        <xsd:sequence>
          <xsd:element ref="pc:Terms" minOccurs="0" maxOccurs="1"/>
        </xsd:sequence>
      </xsd:complexType>
    </xsd:element>
    <xsd:element name="VidarHandlingAlternativtLagrum" ma:index="9" nillable="true" ma:displayName="Alternativt lagrum" ma:internalName="VidarHandlingAlternativtLagrum">
      <xsd:simpleType>
        <xsd:restriction base="dms:Text"/>
      </xsd:simpleType>
    </xsd:element>
    <xsd:element name="VidarDokumentPUL" ma:index="10" nillable="true" ma:displayName="PUL" ma:default="Ej bedömd" ma:internalName="VidarDokumentPUL">
      <xsd:simpleType>
        <xsd:restriction base="dms:Choice">
          <xsd:enumeration value="Ej bedömd"/>
          <xsd:enumeration value="Nej"/>
          <xsd:enumeration value="Ja"/>
        </xsd:restriction>
      </xsd:simpleType>
    </xsd:element>
    <xsd:element name="VidarDokumentForvaringsplats" ma:index="11" nillable="true" ma:displayName="Förvaringsplats" ma:internalName="VidarDokumentForvaringsplat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4e597b-ebeb-4b03-b440-f9659ac5c95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d06c7b4f-7404-4dfc-96d9-83d86b2f9b2b}" ma:internalName="TaxCatchAll" ma:showField="CatchAllData" ma:web="e34e597b-ebeb-4b03-b440-f9659ac5c95c">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d06c7b4f-7404-4dfc-96d9-83d86b2f9b2b}" ma:internalName="TaxCatchAllLabel" ma:readOnly="true" ma:showField="CatchAllDataLabel" ma:web="e34e597b-ebeb-4b03-b440-f9659ac5c95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erson xmlns="http://FmMall2010/person">
  <namn>Pernilla Foyer</namn>
  <sign>(PFO)</sign>
  <tel_nr/>
  <e-post>pernilla.foyer@mil.se</e-post>
</person>
</file>

<file path=customXml/item10.xml><?xml version="1.0" encoding="utf-8"?>
<ledtexter xmlns="http://FmMall2010/ledtexter">
  <ant>Ant:</ant>
  <besoksadress>Besöksadress</besoksadress>
  <beteckning>Beteckning</beteckning>
  <datum>Datum</datum>
  <exemplar>Ex</exemplar>
  <e-post_och_internet>E-post, Internet</e-post_och_internet>
  <er_beteckning>Er beteckning</er_beteckning>
  <ert_datum>Ert datum</ert_datum>
  <er_ref>Ert tjänsteställe, handläggare</er_ref>
  <postadress>Postadress</postadress>
  <svar_fore>Svar senast</svar_fore>
  <sida>Sida</sida>
  <ssk>Säkerhetsskyddsklass</ssk>
  <telefax>Telefax</telefax>
  <telefon>Telefon</telefon>
  <tid>Tid:</tid>
  <tidsnummer>Tidsnummer</tidsnummer>
  <totalt_antal_sidor/>
  <var_ref>Vårt tjänsteställe, handläggare</var_ref>
  <var_foregaende_beteckning>Vår föregående beteckning</var_foregaende_beteckning>
  <var_hanv>VÅR HÄNV</var_hanv>
  <vart_foregaende_datum>Vårt föregående datum</vart_foregaende_datum>
  <arende>Ärende:</arende>
  <fax_sandlista>Sändlista</fax_sandlista>
  <fax_till>TILL</fax_till>
  <fax_faxnr>FAXNR</fax_faxnr>
  <fax_fran>FRÅN</fax_fran>
  <fax_faxnr_ej_kryfax>FAXNR (ej kryfax)</fax_faxnr_ej_kryfax>
  <fax_tidsnummer>TIDSNUMMER</fax_tidsnummer>
  <fax_antal_sidor_totalt>ANTAL SIDOR TOTALT</fax_antal_sidor_totalt>
  <fax_antal_bilagor>ANTAL BILAGOR</fax_antal_bilagor>
  <fax_arendemening>HANDLINGSRUBRIK</fax_arendemening>
  <fax_sg>SG</fax_sg>
</ledtexter>
</file>

<file path=customXml/item11.xml><?xml version="1.0" encoding="utf-8"?>
<titus xmlns="http://schemas.titus.com/TitusProperties/">
  <TitusGUID xmlns="">f42e295a-eba1-4bbf-b70f-071c02e98aea</TitusGUID>
  <TitusMetadata xmlns="">eyJucyI6Imh0dHA6XC9cL3d3dy50aXR1cy5jb21cL25zXC9Td2VkaXNoQXJtZWRGb3JjZXMiLCJwcm9wcyI6W3sibiI6IktsYXNzaWZpY2VyaW5nIiwidmFscyI6W3sidmFsdWUiOiJFUyJ9XX0seyJuIjoiUGFyYWdyYWZlciIsInZhbHMiOltdfSx7Im4iOiJDb250YWluc05hdG9JbmZvcm1hdGlvbiIsInZhbHMiOltdfSx7Im4iOiJOYXRvUmVsZWFzYWJsZSIsInZhbHMiOltdfSx7Im4iOiJSZWxlYXNhYmlsaXR5IiwidmFscyI6W119XX0=</TitusMetadata>
</titus>
</file>

<file path=customXml/itemProps1.xml><?xml version="1.0" encoding="utf-8"?>
<ds:datastoreItem xmlns:ds="http://schemas.openxmlformats.org/officeDocument/2006/customXml" ds:itemID="{A4270920-A9C5-4080-BDDE-E651CD0BE600}">
  <ds:schemaRefs>
    <ds:schemaRef ds:uri="http://FmMall2010/fm_dokument"/>
  </ds:schemaRefs>
</ds:datastoreItem>
</file>

<file path=customXml/itemProps2.xml><?xml version="1.0" encoding="utf-8"?>
<ds:datastoreItem xmlns:ds="http://schemas.openxmlformats.org/officeDocument/2006/customXml" ds:itemID="{756FF622-7026-4FE7-B2AE-234A877AB588}">
  <ds:schemaRefs>
    <ds:schemaRef ds:uri="http://schemas.microsoft.com/office/2006/metadata/properties"/>
    <ds:schemaRef ds:uri="http://schemas.microsoft.com/office/infopath/2007/PartnerControls"/>
    <ds:schemaRef ds:uri="53E0F23D-1EA0-4FCC-B0F1-E21D814787D7"/>
    <ds:schemaRef ds:uri="http://schemas.microsoft.com/sharepoint/v3"/>
    <ds:schemaRef ds:uri="e34e597b-ebeb-4b03-b440-f9659ac5c95c"/>
  </ds:schemaRefs>
</ds:datastoreItem>
</file>

<file path=customXml/itemProps3.xml><?xml version="1.0" encoding="utf-8"?>
<ds:datastoreItem xmlns:ds="http://schemas.openxmlformats.org/officeDocument/2006/customXml" ds:itemID="{C7E6F7BB-AE31-43EB-A30E-E3C3D98AFBF9}">
  <ds:schemaRefs>
    <ds:schemaRef ds:uri="http://FmMall2010/org"/>
  </ds:schemaRefs>
</ds:datastoreItem>
</file>

<file path=customXml/itemProps4.xml><?xml version="1.0" encoding="utf-8"?>
<ds:datastoreItem xmlns:ds="http://schemas.openxmlformats.org/officeDocument/2006/customXml" ds:itemID="{FDFC3510-8BF6-4C21-8474-500C8D0FF52D}">
  <ds:schemaRefs>
    <ds:schemaRef ds:uri="http://FmMall2010/vidar"/>
  </ds:schemaRefs>
</ds:datastoreItem>
</file>

<file path=customXml/itemProps5.xml><?xml version="1.0" encoding="utf-8"?>
<ds:datastoreItem xmlns:ds="http://schemas.openxmlformats.org/officeDocument/2006/customXml" ds:itemID="{34D4C18C-9F91-4342-891D-9CB2882480B4}">
  <ds:schemaRefs>
    <ds:schemaRef ds:uri="http://schemas.microsoft.com/sharepoint/v3/contenttype/forms"/>
  </ds:schemaRefs>
</ds:datastoreItem>
</file>

<file path=customXml/itemProps6.xml><?xml version="1.0" encoding="utf-8"?>
<ds:datastoreItem xmlns:ds="http://schemas.openxmlformats.org/officeDocument/2006/customXml" ds:itemID="{945388EC-2862-4ED5-BCC2-14AE563A999C}">
  <ds:schemaRefs>
    <ds:schemaRef ds:uri="http://FmMall2010/termer"/>
  </ds:schemaRefs>
</ds:datastoreItem>
</file>

<file path=customXml/itemProps7.xml><?xml version="1.0" encoding="utf-8"?>
<ds:datastoreItem xmlns:ds="http://schemas.openxmlformats.org/officeDocument/2006/customXml" ds:itemID="{BBF0F83B-FA08-4848-9326-0EFD3ACA75ED}">
  <ds:schemaRefs>
    <ds:schemaRef ds:uri="http://FmMall2010/mallpaket"/>
  </ds:schemaRefs>
</ds:datastoreItem>
</file>

<file path=customXml/itemProps8.xml><?xml version="1.0" encoding="utf-8"?>
<ds:datastoreItem xmlns:ds="http://schemas.openxmlformats.org/officeDocument/2006/customXml" ds:itemID="{DF20C202-F99F-4513-9153-293DA948FF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3E0F23D-1EA0-4FCC-B0F1-E21D814787D7"/>
    <ds:schemaRef ds:uri="e34e597b-ebeb-4b03-b440-f9659ac5c9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A43185DA-020F-484C-B1C6-DAAB1ED82673}">
  <ds:schemaRefs>
    <ds:schemaRef ds:uri="http://FmMall2010/person"/>
  </ds:schemaRefs>
</ds:datastoreItem>
</file>

<file path=customXml/itemProps10.xml><?xml version="1.0" encoding="utf-8"?>
<ds:datastoreItem xmlns:ds="http://schemas.openxmlformats.org/officeDocument/2006/customXml" ds:itemID="{E17D78E0-2FB5-481C-9C6F-6AF8928657C7}">
  <ds:schemaRefs>
    <ds:schemaRef ds:uri="http://FmMall2010/ledtexter"/>
  </ds:schemaRefs>
</ds:datastoreItem>
</file>

<file path=customXml/itemProps11.xml><?xml version="1.0" encoding="utf-8"?>
<ds:datastoreItem xmlns:ds="http://schemas.openxmlformats.org/officeDocument/2006/customXml" ds:itemID="{BB7E9791-F0ED-4E64-A8D9-9B9062E08944}">
  <ds:schemaRefs>
    <ds:schemaRef ds:uri="http://schemas.titus.com/TitusProperties/"/>
    <ds:schemaRef ds:uri=""/>
  </ds:schemaRefs>
</ds:datastoreItem>
</file>

<file path=docProps/app.xml><?xml version="1.0" encoding="utf-8"?>
<Properties xmlns="http://schemas.openxmlformats.org/officeDocument/2006/extended-properties" xmlns:vt="http://schemas.openxmlformats.org/officeDocument/2006/docPropsVTypes">
  <Template>Normal</Template>
  <TotalTime>8</TotalTime>
  <Pages>1</Pages>
  <Words>1876</Words>
  <Characters>9944</Characters>
  <Application>Microsoft Office Word</Application>
  <DocSecurity>0</DocSecurity>
  <Lines>82</Lines>
  <Paragraphs>23</Paragraphs>
  <ScaleCrop>false</ScaleCrop>
  <Company>Forsvarsmakten</Company>
  <LinksUpToDate>false</LinksUpToDate>
  <CharactersWithSpaces>11797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Bilaga</dc:title>
  <dc:subject/>
  <dc:creator>Foyer, Pernilla</dc:creator>
  <cp:keywords/>
  <dc:description/>
  <cp:lastModifiedBy>Foyer, Pernilla</cp:lastModifiedBy>
  <cp:revision>2</cp:revision>
  <dcterms:created xsi:type="dcterms:W3CDTF">2026-06-11T13:18:00Z</dcterms:created>
  <dcterms:modified xsi:type="dcterms:W3CDTF">2026-06-11T13:18:00Z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f42e295a-eba1-4bbf-b70f-071c02e98aea</vt:lpwstr>
  </property>
  <property fmtid="{D5CDD505-2E9C-101B-9397-08002B2CF9AE}" pid="3" name="FörsvarsmaktenKlassificering">
    <vt:lpwstr>ES</vt:lpwstr>
  </property>
  <property fmtid="{D5CDD505-2E9C-101B-9397-08002B2CF9AE}" pid="4" name="FörsvarsmaktenSEKRETESSKLASSIFICERAD">
    <vt:lpwstr/>
  </property>
  <property fmtid="{D5CDD505-2E9C-101B-9397-08002B2CF9AE}" pid="5" name="Klassificering">
    <vt:lpwstr>ES</vt:lpwstr>
  </property>
  <property fmtid="{D5CDD505-2E9C-101B-9397-08002B2CF9AE}" pid="6" name="ContentTypeId">
    <vt:lpwstr>0x010100FF14929242FF469B8AC01E2807A6194800169819112EDDA643AB253DE1903FC6E9</vt:lpwstr>
  </property>
  <property fmtid="{D5CDD505-2E9C-101B-9397-08002B2CF9AE}" pid="7" name="VidarHandlingArendeKlassTaxHTField0">
    <vt:lpwstr/>
  </property>
  <property fmtid="{D5CDD505-2E9C-101B-9397-08002B2CF9AE}" pid="8" name="VidarHogstViktadInfoklassTax01_6">
    <vt:lpwstr/>
  </property>
  <property fmtid="{D5CDD505-2E9C-101B-9397-08002B2CF9AE}" pid="9" name="VidarHandlingArendeKlass">
    <vt:lpwstr/>
  </property>
  <property fmtid="{D5CDD505-2E9C-101B-9397-08002B2CF9AE}" pid="10" name="VidarHandlingHandlingstypTaxHTField0">
    <vt:lpwstr/>
  </property>
  <property fmtid="{D5CDD505-2E9C-101B-9397-08002B2CF9AE}" pid="11" name="VidarDokumentLagrumInformationsklassificering">
    <vt:lpwstr>5;#Ej sekretess|f9c01a9d-d416-4540-a19f-584b9e63931d</vt:lpwstr>
  </property>
  <property fmtid="{D5CDD505-2E9C-101B-9397-08002B2CF9AE}" pid="12" name="VidarHogstViktadInfoklass1_6">
    <vt:lpwstr/>
  </property>
  <property fmtid="{D5CDD505-2E9C-101B-9397-08002B2CF9AE}" pid="13" name="VidarHandlingHandlingstyp">
    <vt:lpwstr/>
  </property>
</Properties>
</file>